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473" r:id="rId3"/>
    <p:sldId id="493" r:id="rId4"/>
    <p:sldId id="492" r:id="rId5"/>
    <p:sldId id="474" r:id="rId6"/>
    <p:sldId id="475" r:id="rId7"/>
    <p:sldId id="494" r:id="rId8"/>
    <p:sldId id="489" r:id="rId9"/>
    <p:sldId id="481" r:id="rId10"/>
    <p:sldId id="482" r:id="rId11"/>
    <p:sldId id="502" r:id="rId12"/>
    <p:sldId id="496" r:id="rId13"/>
    <p:sldId id="497" r:id="rId14"/>
    <p:sldId id="498" r:id="rId15"/>
    <p:sldId id="499" r:id="rId16"/>
    <p:sldId id="500" r:id="rId17"/>
    <p:sldId id="501" r:id="rId18"/>
    <p:sldId id="33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FC4A015-484E-4BA1-BA72-2B7C2302B5D2}">
          <p14:sldIdLst>
            <p14:sldId id="256"/>
            <p14:sldId id="473"/>
            <p14:sldId id="493"/>
            <p14:sldId id="492"/>
            <p14:sldId id="474"/>
            <p14:sldId id="475"/>
            <p14:sldId id="494"/>
            <p14:sldId id="489"/>
            <p14:sldId id="481"/>
            <p14:sldId id="482"/>
            <p14:sldId id="502"/>
            <p14:sldId id="496"/>
            <p14:sldId id="497"/>
            <p14:sldId id="498"/>
            <p14:sldId id="499"/>
            <p14:sldId id="500"/>
            <p14:sldId id="501"/>
            <p14:sldId id="334"/>
          </p14:sldIdLst>
        </p14:section>
        <p14:section name="Untitled Section" id="{18139C71-1126-4C46-9999-CFEB208B33F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24008"/>
    <a:srgbClr val="ED4398"/>
    <a:srgbClr val="5F62D1"/>
    <a:srgbClr val="5B9BD5"/>
    <a:srgbClr val="41719C"/>
    <a:srgbClr val="36A85C"/>
    <a:srgbClr val="FF0000"/>
    <a:srgbClr val="00B0F0"/>
    <a:srgbClr val="BCE5F8"/>
    <a:srgbClr val="D4E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775766-3FF5-4BB2-A382-868D7DE3AFFA}" v="17" dt="2023-03-19T21:55:50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0" d="100"/>
          <a:sy n="200" d="100"/>
        </p:scale>
        <p:origin x="-5160" y="-5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Coleman" userId="f3d62d1f93845775" providerId="LiveId" clId="{A8775766-3FF5-4BB2-A382-868D7DE3AFFA}"/>
    <pc:docChg chg="undo custSel addSld delSld modSld sldOrd modMainMaster modSection modShowInfo">
      <pc:chgData name="William Coleman" userId="f3d62d1f93845775" providerId="LiveId" clId="{A8775766-3FF5-4BB2-A382-868D7DE3AFFA}" dt="2023-03-19T22:00:46.852" v="877"/>
      <pc:docMkLst>
        <pc:docMk/>
      </pc:docMkLst>
      <pc:sldChg chg="modSp mod setBg">
        <pc:chgData name="William Coleman" userId="f3d62d1f93845775" providerId="LiveId" clId="{A8775766-3FF5-4BB2-A382-868D7DE3AFFA}" dt="2023-03-18T22:37:48.825" v="233"/>
        <pc:sldMkLst>
          <pc:docMk/>
          <pc:sldMk cId="1012693887" sldId="256"/>
        </pc:sldMkLst>
        <pc:spChg chg="mod">
          <ac:chgData name="William Coleman" userId="f3d62d1f93845775" providerId="LiveId" clId="{A8775766-3FF5-4BB2-A382-868D7DE3AFFA}" dt="2023-03-18T22:24:43.553" v="144" actId="6549"/>
          <ac:spMkLst>
            <pc:docMk/>
            <pc:sldMk cId="1012693887" sldId="256"/>
            <ac:spMk id="3" creationId="{00000000-0000-0000-0000-000000000000}"/>
          </ac:spMkLst>
        </pc:spChg>
      </pc:sldChg>
      <pc:sldChg chg="delSp modSp mod setBg">
        <pc:chgData name="William Coleman" userId="f3d62d1f93845775" providerId="LiveId" clId="{A8775766-3FF5-4BB2-A382-868D7DE3AFFA}" dt="2023-03-19T00:46:45.309" v="249" actId="20577"/>
        <pc:sldMkLst>
          <pc:docMk/>
          <pc:sldMk cId="2171104676" sldId="473"/>
        </pc:sldMkLst>
        <pc:spChg chg="mod">
          <ac:chgData name="William Coleman" userId="f3d62d1f93845775" providerId="LiveId" clId="{A8775766-3FF5-4BB2-A382-868D7DE3AFFA}" dt="2023-03-19T00:46:45.309" v="249" actId="20577"/>
          <ac:spMkLst>
            <pc:docMk/>
            <pc:sldMk cId="2171104676" sldId="473"/>
            <ac:spMk id="15" creationId="{95ACC18A-52F3-CD53-75A2-DDD14AC1BF5B}"/>
          </ac:spMkLst>
        </pc:spChg>
        <pc:spChg chg="mod">
          <ac:chgData name="William Coleman" userId="f3d62d1f93845775" providerId="LiveId" clId="{A8775766-3FF5-4BB2-A382-868D7DE3AFFA}" dt="2023-03-09T23:38:38.498" v="28" actId="1076"/>
          <ac:spMkLst>
            <pc:docMk/>
            <pc:sldMk cId="2171104676" sldId="473"/>
            <ac:spMk id="28" creationId="{F734DD0B-5A88-8D0B-DEE7-1CEBC08E4689}"/>
          </ac:spMkLst>
        </pc:spChg>
        <pc:spChg chg="del">
          <ac:chgData name="William Coleman" userId="f3d62d1f93845775" providerId="LiveId" clId="{A8775766-3FF5-4BB2-A382-868D7DE3AFFA}" dt="2023-03-09T23:38:33.878" v="27" actId="478"/>
          <ac:spMkLst>
            <pc:docMk/>
            <pc:sldMk cId="2171104676" sldId="473"/>
            <ac:spMk id="30" creationId="{52F28331-819C-130F-F32F-3290619FB075}"/>
          </ac:spMkLst>
        </pc:spChg>
        <pc:cxnChg chg="del">
          <ac:chgData name="William Coleman" userId="f3d62d1f93845775" providerId="LiveId" clId="{A8775766-3FF5-4BB2-A382-868D7DE3AFFA}" dt="2023-03-09T00:45:46.864" v="3" actId="478"/>
          <ac:cxnSpMkLst>
            <pc:docMk/>
            <pc:sldMk cId="2171104676" sldId="473"/>
            <ac:cxnSpMk id="3" creationId="{F453F0C2-E2B8-1FB5-8A3C-94DDE3CCC07E}"/>
          </ac:cxnSpMkLst>
        </pc:cxnChg>
        <pc:cxnChg chg="mod">
          <ac:chgData name="William Coleman" userId="f3d62d1f93845775" providerId="LiveId" clId="{A8775766-3FF5-4BB2-A382-868D7DE3AFFA}" dt="2023-03-09T23:39:39.120" v="30" actId="1076"/>
          <ac:cxnSpMkLst>
            <pc:docMk/>
            <pc:sldMk cId="2171104676" sldId="473"/>
            <ac:cxnSpMk id="8" creationId="{C20D52A2-07DF-2D8E-A49B-DAF786293F22}"/>
          </ac:cxnSpMkLst>
        </pc:cxnChg>
        <pc:cxnChg chg="mod">
          <ac:chgData name="William Coleman" userId="f3d62d1f93845775" providerId="LiveId" clId="{A8775766-3FF5-4BB2-A382-868D7DE3AFFA}" dt="2023-03-09T23:39:50.086" v="31" actId="14100"/>
          <ac:cxnSpMkLst>
            <pc:docMk/>
            <pc:sldMk cId="2171104676" sldId="473"/>
            <ac:cxnSpMk id="10" creationId="{7E6DD5CD-910A-5C26-36A3-9F7605C37314}"/>
          </ac:cxnSpMkLst>
        </pc:cxnChg>
      </pc:sldChg>
      <pc:sldChg chg="addSp modSp mod setBg">
        <pc:chgData name="William Coleman" userId="f3d62d1f93845775" providerId="LiveId" clId="{A8775766-3FF5-4BB2-A382-868D7DE3AFFA}" dt="2023-03-19T21:54:52.697" v="855" actId="20577"/>
        <pc:sldMkLst>
          <pc:docMk/>
          <pc:sldMk cId="2127714938" sldId="474"/>
        </pc:sldMkLst>
        <pc:spChg chg="mod">
          <ac:chgData name="William Coleman" userId="f3d62d1f93845775" providerId="LiveId" clId="{A8775766-3FF5-4BB2-A382-868D7DE3AFFA}" dt="2023-03-09T23:51:57.469" v="77" actId="20577"/>
          <ac:spMkLst>
            <pc:docMk/>
            <pc:sldMk cId="2127714938" sldId="474"/>
            <ac:spMk id="5" creationId="{607EE31F-3404-A74F-BF79-A4B8621C4186}"/>
          </ac:spMkLst>
        </pc:spChg>
        <pc:spChg chg="mod">
          <ac:chgData name="William Coleman" userId="f3d62d1f93845775" providerId="LiveId" clId="{A8775766-3FF5-4BB2-A382-868D7DE3AFFA}" dt="2023-03-19T21:54:52.697" v="855" actId="20577"/>
          <ac:spMkLst>
            <pc:docMk/>
            <pc:sldMk cId="2127714938" sldId="474"/>
            <ac:spMk id="7" creationId="{9CE97BA4-E35E-9394-0CAA-BBFC742B07DB}"/>
          </ac:spMkLst>
        </pc:spChg>
        <pc:spChg chg="mod">
          <ac:chgData name="William Coleman" userId="f3d62d1f93845775" providerId="LiveId" clId="{A8775766-3FF5-4BB2-A382-868D7DE3AFFA}" dt="2023-03-19T00:58:56.359" v="619" actId="313"/>
          <ac:spMkLst>
            <pc:docMk/>
            <pc:sldMk cId="2127714938" sldId="474"/>
            <ac:spMk id="14" creationId="{3977BB3D-C288-40D3-2E06-F5ED514C33F8}"/>
          </ac:spMkLst>
        </pc:spChg>
        <pc:spChg chg="mod">
          <ac:chgData name="William Coleman" userId="f3d62d1f93845775" providerId="LiveId" clId="{A8775766-3FF5-4BB2-A382-868D7DE3AFFA}" dt="2023-03-09T23:44:53.098" v="52" actId="1076"/>
          <ac:spMkLst>
            <pc:docMk/>
            <pc:sldMk cId="2127714938" sldId="474"/>
            <ac:spMk id="30" creationId="{52F28331-819C-130F-F32F-3290619FB075}"/>
          </ac:spMkLst>
        </pc:spChg>
        <pc:cxnChg chg="add mod">
          <ac:chgData name="William Coleman" userId="f3d62d1f93845775" providerId="LiveId" clId="{A8775766-3FF5-4BB2-A382-868D7DE3AFFA}" dt="2023-03-09T23:52:19.213" v="78" actId="1076"/>
          <ac:cxnSpMkLst>
            <pc:docMk/>
            <pc:sldMk cId="2127714938" sldId="474"/>
            <ac:cxnSpMk id="15" creationId="{07FC8DC4-66E3-37D3-7A0C-F9A62C23ADA4}"/>
          </ac:cxnSpMkLst>
        </pc:cxnChg>
      </pc:sldChg>
      <pc:sldChg chg="delSp modSp mod setBg">
        <pc:chgData name="William Coleman" userId="f3d62d1f93845775" providerId="LiveId" clId="{A8775766-3FF5-4BB2-A382-868D7DE3AFFA}" dt="2023-03-19T00:47:38.824" v="255" actId="20577"/>
        <pc:sldMkLst>
          <pc:docMk/>
          <pc:sldMk cId="3852808502" sldId="475"/>
        </pc:sldMkLst>
        <pc:spChg chg="del">
          <ac:chgData name="William Coleman" userId="f3d62d1f93845775" providerId="LiveId" clId="{A8775766-3FF5-4BB2-A382-868D7DE3AFFA}" dt="2023-03-09T00:47:56.426" v="9" actId="478"/>
          <ac:spMkLst>
            <pc:docMk/>
            <pc:sldMk cId="3852808502" sldId="475"/>
            <ac:spMk id="11" creationId="{7B64485B-85F8-78B3-B98B-5E2F0AD5FEFD}"/>
          </ac:spMkLst>
        </pc:spChg>
        <pc:spChg chg="del">
          <ac:chgData name="William Coleman" userId="f3d62d1f93845775" providerId="LiveId" clId="{A8775766-3FF5-4BB2-A382-868D7DE3AFFA}" dt="2023-03-09T00:47:51.677" v="8" actId="478"/>
          <ac:spMkLst>
            <pc:docMk/>
            <pc:sldMk cId="3852808502" sldId="475"/>
            <ac:spMk id="14" creationId="{3977BB3D-C288-40D3-2E06-F5ED514C33F8}"/>
          </ac:spMkLst>
        </pc:spChg>
        <pc:spChg chg="mod">
          <ac:chgData name="William Coleman" userId="f3d62d1f93845775" providerId="LiveId" clId="{A8775766-3FF5-4BB2-A382-868D7DE3AFFA}" dt="2023-03-19T00:47:38.824" v="255" actId="20577"/>
          <ac:spMkLst>
            <pc:docMk/>
            <pc:sldMk cId="3852808502" sldId="475"/>
            <ac:spMk id="15" creationId="{95ACC18A-52F3-CD53-75A2-DDD14AC1BF5B}"/>
          </ac:spMkLst>
        </pc:spChg>
        <pc:spChg chg="del">
          <ac:chgData name="William Coleman" userId="f3d62d1f93845775" providerId="LiveId" clId="{A8775766-3FF5-4BB2-A382-868D7DE3AFFA}" dt="2023-03-09T00:48:08.997" v="11" actId="478"/>
          <ac:spMkLst>
            <pc:docMk/>
            <pc:sldMk cId="3852808502" sldId="475"/>
            <ac:spMk id="30" creationId="{52F28331-819C-130F-F32F-3290619FB075}"/>
          </ac:spMkLst>
        </pc:spChg>
        <pc:cxnChg chg="del">
          <ac:chgData name="William Coleman" userId="f3d62d1f93845775" providerId="LiveId" clId="{A8775766-3FF5-4BB2-A382-868D7DE3AFFA}" dt="2023-03-09T00:48:13.627" v="12" actId="478"/>
          <ac:cxnSpMkLst>
            <pc:docMk/>
            <pc:sldMk cId="3852808502" sldId="475"/>
            <ac:cxnSpMk id="2" creationId="{FC021A17-350F-DCFB-2E63-DD239F837EF2}"/>
          </ac:cxnSpMkLst>
        </pc:cxnChg>
        <pc:cxnChg chg="del">
          <ac:chgData name="William Coleman" userId="f3d62d1f93845775" providerId="LiveId" clId="{A8775766-3FF5-4BB2-A382-868D7DE3AFFA}" dt="2023-03-09T00:47:42.937" v="5" actId="478"/>
          <ac:cxnSpMkLst>
            <pc:docMk/>
            <pc:sldMk cId="3852808502" sldId="475"/>
            <ac:cxnSpMk id="3" creationId="{F453F0C2-E2B8-1FB5-8A3C-94DDE3CCC07E}"/>
          </ac:cxnSpMkLst>
        </pc:cxnChg>
        <pc:cxnChg chg="mod">
          <ac:chgData name="William Coleman" userId="f3d62d1f93845775" providerId="LiveId" clId="{A8775766-3FF5-4BB2-A382-868D7DE3AFFA}" dt="2023-03-09T23:45:46.613" v="53" actId="14100"/>
          <ac:cxnSpMkLst>
            <pc:docMk/>
            <pc:sldMk cId="3852808502" sldId="475"/>
            <ac:cxnSpMk id="8" creationId="{C20D52A2-07DF-2D8E-A49B-DAF786293F22}"/>
          </ac:cxnSpMkLst>
        </pc:cxnChg>
        <pc:cxnChg chg="mod">
          <ac:chgData name="William Coleman" userId="f3d62d1f93845775" providerId="LiveId" clId="{A8775766-3FF5-4BB2-A382-868D7DE3AFFA}" dt="2023-03-09T23:45:52.835" v="54" actId="14100"/>
          <ac:cxnSpMkLst>
            <pc:docMk/>
            <pc:sldMk cId="3852808502" sldId="475"/>
            <ac:cxnSpMk id="10" creationId="{7E6DD5CD-910A-5C26-36A3-9F7605C37314}"/>
          </ac:cxnSpMkLst>
        </pc:cxnChg>
        <pc:cxnChg chg="del">
          <ac:chgData name="William Coleman" userId="f3d62d1f93845775" providerId="LiveId" clId="{A8775766-3FF5-4BB2-A382-868D7DE3AFFA}" dt="2023-03-09T00:47:48.190" v="7" actId="478"/>
          <ac:cxnSpMkLst>
            <pc:docMk/>
            <pc:sldMk cId="3852808502" sldId="475"/>
            <ac:cxnSpMk id="13" creationId="{19754923-93E9-1AC9-BAE6-9BC1C19E6F10}"/>
          </ac:cxnSpMkLst>
        </pc:cxnChg>
        <pc:cxnChg chg="del">
          <ac:chgData name="William Coleman" userId="f3d62d1f93845775" providerId="LiveId" clId="{A8775766-3FF5-4BB2-A382-868D7DE3AFFA}" dt="2023-03-09T00:48:16.306" v="13" actId="478"/>
          <ac:cxnSpMkLst>
            <pc:docMk/>
            <pc:sldMk cId="3852808502" sldId="475"/>
            <ac:cxnSpMk id="17" creationId="{3E34FAA7-DFB8-2995-3289-E3863F2CF161}"/>
          </ac:cxnSpMkLst>
        </pc:cxnChg>
        <pc:cxnChg chg="del">
          <ac:chgData name="William Coleman" userId="f3d62d1f93845775" providerId="LiveId" clId="{A8775766-3FF5-4BB2-A382-868D7DE3AFFA}" dt="2023-03-09T00:47:45.454" v="6" actId="478"/>
          <ac:cxnSpMkLst>
            <pc:docMk/>
            <pc:sldMk cId="3852808502" sldId="475"/>
            <ac:cxnSpMk id="25" creationId="{A692CDF4-9936-48CF-85DB-D7BD9919692F}"/>
          </ac:cxnSpMkLst>
        </pc:cxnChg>
      </pc:sldChg>
      <pc:sldChg chg="modSp setBg">
        <pc:chgData name="William Coleman" userId="f3d62d1f93845775" providerId="LiveId" clId="{A8775766-3FF5-4BB2-A382-868D7DE3AFFA}" dt="2023-03-19T21:54:15.400" v="854" actId="207"/>
        <pc:sldMkLst>
          <pc:docMk/>
          <pc:sldMk cId="2247372258" sldId="481"/>
        </pc:sldMkLst>
        <pc:graphicFrameChg chg="mod">
          <ac:chgData name="William Coleman" userId="f3d62d1f93845775" providerId="LiveId" clId="{A8775766-3FF5-4BB2-A382-868D7DE3AFFA}" dt="2023-03-19T21:54:15.400" v="854" actId="207"/>
          <ac:graphicFrameMkLst>
            <pc:docMk/>
            <pc:sldMk cId="2247372258" sldId="481"/>
            <ac:graphicFrameMk id="5" creationId="{CBE122C0-27FE-68B9-9C54-4E9908041667}"/>
          </ac:graphicFrameMkLst>
        </pc:graphicFrameChg>
      </pc:sldChg>
      <pc:sldChg chg="modSp setBg">
        <pc:chgData name="William Coleman" userId="f3d62d1f93845775" providerId="LiveId" clId="{A8775766-3FF5-4BB2-A382-868D7DE3AFFA}" dt="2023-03-19T21:53:57.772" v="851" actId="207"/>
        <pc:sldMkLst>
          <pc:docMk/>
          <pc:sldMk cId="4170581133" sldId="482"/>
        </pc:sldMkLst>
        <pc:graphicFrameChg chg="mod">
          <ac:chgData name="William Coleman" userId="f3d62d1f93845775" providerId="LiveId" clId="{A8775766-3FF5-4BB2-A382-868D7DE3AFFA}" dt="2023-03-19T21:53:57.772" v="851" actId="207"/>
          <ac:graphicFrameMkLst>
            <pc:docMk/>
            <pc:sldMk cId="4170581133" sldId="482"/>
            <ac:graphicFrameMk id="2" creationId="{0618238C-0111-39CB-1CC2-E2285FFE2208}"/>
          </ac:graphicFrameMkLst>
        </pc:graphicFrameChg>
      </pc:sldChg>
      <pc:sldChg chg="delSp modSp del mod">
        <pc:chgData name="William Coleman" userId="f3d62d1f93845775" providerId="LiveId" clId="{A8775766-3FF5-4BB2-A382-868D7DE3AFFA}" dt="2023-03-17T00:16:18.312" v="136" actId="47"/>
        <pc:sldMkLst>
          <pc:docMk/>
          <pc:sldMk cId="1887474789" sldId="485"/>
        </pc:sldMkLst>
        <pc:spChg chg="del">
          <ac:chgData name="William Coleman" userId="f3d62d1f93845775" providerId="LiveId" clId="{A8775766-3FF5-4BB2-A382-868D7DE3AFFA}" dt="2023-03-09T23:57:23.621" v="134" actId="478"/>
          <ac:spMkLst>
            <pc:docMk/>
            <pc:sldMk cId="1887474789" sldId="485"/>
            <ac:spMk id="11" creationId="{CF6FDCC2-22D9-4A8F-BB7C-B5F5C1921B38}"/>
          </ac:spMkLst>
        </pc:spChg>
        <pc:spChg chg="mod">
          <ac:chgData name="William Coleman" userId="f3d62d1f93845775" providerId="LiveId" clId="{A8775766-3FF5-4BB2-A382-868D7DE3AFFA}" dt="2023-03-09T23:54:34.129" v="119" actId="20577"/>
          <ac:spMkLst>
            <pc:docMk/>
            <pc:sldMk cId="1887474789" sldId="485"/>
            <ac:spMk id="15" creationId="{95ACC18A-52F3-CD53-75A2-DDD14AC1BF5B}"/>
          </ac:spMkLst>
        </pc:spChg>
        <pc:spChg chg="mod">
          <ac:chgData name="William Coleman" userId="f3d62d1f93845775" providerId="LiveId" clId="{A8775766-3FF5-4BB2-A382-868D7DE3AFFA}" dt="2023-03-09T23:56:38.756" v="131" actId="1076"/>
          <ac:spMkLst>
            <pc:docMk/>
            <pc:sldMk cId="1887474789" sldId="485"/>
            <ac:spMk id="24" creationId="{CA4120A2-79AA-32F7-ECB5-5A9A9C57C563}"/>
          </ac:spMkLst>
        </pc:spChg>
        <pc:spChg chg="mod">
          <ac:chgData name="William Coleman" userId="f3d62d1f93845775" providerId="LiveId" clId="{A8775766-3FF5-4BB2-A382-868D7DE3AFFA}" dt="2023-03-09T23:56:54.239" v="132" actId="20577"/>
          <ac:spMkLst>
            <pc:docMk/>
            <pc:sldMk cId="1887474789" sldId="485"/>
            <ac:spMk id="28" creationId="{F734DD0B-5A88-8D0B-DEE7-1CEBC08E4689}"/>
          </ac:spMkLst>
        </pc:spChg>
        <pc:spChg chg="mod">
          <ac:chgData name="William Coleman" userId="f3d62d1f93845775" providerId="LiveId" clId="{A8775766-3FF5-4BB2-A382-868D7DE3AFFA}" dt="2023-03-09T23:56:33.205" v="130" actId="1076"/>
          <ac:spMkLst>
            <pc:docMk/>
            <pc:sldMk cId="1887474789" sldId="485"/>
            <ac:spMk id="30" creationId="{52F28331-819C-130F-F32F-3290619FB075}"/>
          </ac:spMkLst>
        </pc:spChg>
        <pc:cxnChg chg="del">
          <ac:chgData name="William Coleman" userId="f3d62d1f93845775" providerId="LiveId" clId="{A8775766-3FF5-4BB2-A382-868D7DE3AFFA}" dt="2023-03-09T23:57:27.828" v="135" actId="478"/>
          <ac:cxnSpMkLst>
            <pc:docMk/>
            <pc:sldMk cId="1887474789" sldId="485"/>
            <ac:cxnSpMk id="2" creationId="{A1EF760F-030C-0198-29C2-C0A876FDBF5C}"/>
          </ac:cxnSpMkLst>
        </pc:cxnChg>
        <pc:cxnChg chg="mod">
          <ac:chgData name="William Coleman" userId="f3d62d1f93845775" providerId="LiveId" clId="{A8775766-3FF5-4BB2-A382-868D7DE3AFFA}" dt="2023-03-09T23:57:01.617" v="133" actId="14100"/>
          <ac:cxnSpMkLst>
            <pc:docMk/>
            <pc:sldMk cId="1887474789" sldId="485"/>
            <ac:cxnSpMk id="10" creationId="{7E6DD5CD-910A-5C26-36A3-9F7605C37314}"/>
          </ac:cxnSpMkLst>
        </pc:cxnChg>
      </pc:sldChg>
      <pc:sldChg chg="addSp modSp mod setBg">
        <pc:chgData name="William Coleman" userId="f3d62d1f93845775" providerId="LiveId" clId="{A8775766-3FF5-4BB2-A382-868D7DE3AFFA}" dt="2023-03-19T01:00:17.540" v="633" actId="313"/>
        <pc:sldMkLst>
          <pc:docMk/>
          <pc:sldMk cId="1842828631" sldId="489"/>
        </pc:sldMkLst>
        <pc:spChg chg="mod">
          <ac:chgData name="William Coleman" userId="f3d62d1f93845775" providerId="LiveId" clId="{A8775766-3FF5-4BB2-A382-868D7DE3AFFA}" dt="2023-03-19T01:00:17.540" v="633" actId="313"/>
          <ac:spMkLst>
            <pc:docMk/>
            <pc:sldMk cId="1842828631" sldId="489"/>
            <ac:spMk id="14" creationId="{3977BB3D-C288-40D3-2E06-F5ED514C33F8}"/>
          </ac:spMkLst>
        </pc:spChg>
        <pc:spChg chg="mod">
          <ac:chgData name="William Coleman" userId="f3d62d1f93845775" providerId="LiveId" clId="{A8775766-3FF5-4BB2-A382-868D7DE3AFFA}" dt="2023-03-19T01:00:12.522" v="631" actId="20577"/>
          <ac:spMkLst>
            <pc:docMk/>
            <pc:sldMk cId="1842828631" sldId="489"/>
            <ac:spMk id="15" creationId="{95ACC18A-52F3-CD53-75A2-DDD14AC1BF5B}"/>
          </ac:spMkLst>
        </pc:spChg>
        <pc:spChg chg="mod">
          <ac:chgData name="William Coleman" userId="f3d62d1f93845775" providerId="LiveId" clId="{A8775766-3FF5-4BB2-A382-868D7DE3AFFA}" dt="2023-03-09T23:47:48.016" v="68" actId="1076"/>
          <ac:spMkLst>
            <pc:docMk/>
            <pc:sldMk cId="1842828631" sldId="489"/>
            <ac:spMk id="24" creationId="{CA4120A2-79AA-32F7-ECB5-5A9A9C57C563}"/>
          </ac:spMkLst>
        </pc:spChg>
        <pc:spChg chg="mod">
          <ac:chgData name="William Coleman" userId="f3d62d1f93845775" providerId="LiveId" clId="{A8775766-3FF5-4BB2-A382-868D7DE3AFFA}" dt="2023-03-09T23:47:23.679" v="63" actId="1076"/>
          <ac:spMkLst>
            <pc:docMk/>
            <pc:sldMk cId="1842828631" sldId="489"/>
            <ac:spMk id="30" creationId="{52F28331-819C-130F-F32F-3290619FB075}"/>
          </ac:spMkLst>
        </pc:spChg>
        <pc:cxnChg chg="add mod">
          <ac:chgData name="William Coleman" userId="f3d62d1f93845775" providerId="LiveId" clId="{A8775766-3FF5-4BB2-A382-868D7DE3AFFA}" dt="2023-03-09T23:52:50.045" v="86" actId="1076"/>
          <ac:cxnSpMkLst>
            <pc:docMk/>
            <pc:sldMk cId="1842828631" sldId="489"/>
            <ac:cxnSpMk id="2" creationId="{33DEAD80-1625-D409-3D6A-DFDE9DE4E383}"/>
          </ac:cxnSpMkLst>
        </pc:cxnChg>
      </pc:sldChg>
      <pc:sldChg chg="modSp mod ord setBg">
        <pc:chgData name="William Coleman" userId="f3d62d1f93845775" providerId="LiveId" clId="{A8775766-3FF5-4BB2-A382-868D7DE3AFFA}" dt="2023-03-19T22:00:46.852" v="877"/>
        <pc:sldMkLst>
          <pc:docMk/>
          <pc:sldMk cId="127035008" sldId="492"/>
        </pc:sldMkLst>
        <pc:spChg chg="mod">
          <ac:chgData name="William Coleman" userId="f3d62d1f93845775" providerId="LiveId" clId="{A8775766-3FF5-4BB2-A382-868D7DE3AFFA}" dt="2023-03-09T23:51:33.762" v="70" actId="1076"/>
          <ac:spMkLst>
            <pc:docMk/>
            <pc:sldMk cId="127035008" sldId="492"/>
            <ac:spMk id="15" creationId="{95ACC18A-52F3-CD53-75A2-DDD14AC1BF5B}"/>
          </ac:spMkLst>
        </pc:spChg>
        <pc:spChg chg="mod">
          <ac:chgData name="William Coleman" userId="f3d62d1f93845775" providerId="LiveId" clId="{A8775766-3FF5-4BB2-A382-868D7DE3AFFA}" dt="2023-03-09T23:43:26.842" v="44" actId="1076"/>
          <ac:spMkLst>
            <pc:docMk/>
            <pc:sldMk cId="127035008" sldId="492"/>
            <ac:spMk id="30" creationId="{52F28331-819C-130F-F32F-3290619FB075}"/>
          </ac:spMkLst>
        </pc:spChg>
        <pc:cxnChg chg="mod">
          <ac:chgData name="William Coleman" userId="f3d62d1f93845775" providerId="LiveId" clId="{A8775766-3FF5-4BB2-A382-868D7DE3AFFA}" dt="2023-03-09T23:42:44.506" v="41" actId="14100"/>
          <ac:cxnSpMkLst>
            <pc:docMk/>
            <pc:sldMk cId="127035008" sldId="492"/>
            <ac:cxnSpMk id="8" creationId="{C20D52A2-07DF-2D8E-A49B-DAF786293F22}"/>
          </ac:cxnSpMkLst>
        </pc:cxnChg>
        <pc:cxnChg chg="mod">
          <ac:chgData name="William Coleman" userId="f3d62d1f93845775" providerId="LiveId" clId="{A8775766-3FF5-4BB2-A382-868D7DE3AFFA}" dt="2023-03-09T23:42:39.849" v="40" actId="14100"/>
          <ac:cxnSpMkLst>
            <pc:docMk/>
            <pc:sldMk cId="127035008" sldId="492"/>
            <ac:cxnSpMk id="10" creationId="{7E6DD5CD-910A-5C26-36A3-9F7605C37314}"/>
          </ac:cxnSpMkLst>
        </pc:cxnChg>
        <pc:cxnChg chg="mod">
          <ac:chgData name="William Coleman" userId="f3d62d1f93845775" providerId="LiveId" clId="{A8775766-3FF5-4BB2-A382-868D7DE3AFFA}" dt="2023-03-19T00:47:03.260" v="251" actId="1076"/>
          <ac:cxnSpMkLst>
            <pc:docMk/>
            <pc:sldMk cId="127035008" sldId="492"/>
            <ac:cxnSpMk id="25" creationId="{94035B63-3834-6BAE-6096-08C91194DCAC}"/>
          </ac:cxnSpMkLst>
        </pc:cxnChg>
      </pc:sldChg>
      <pc:sldChg chg="delSp modSp add mod setBg">
        <pc:chgData name="William Coleman" userId="f3d62d1f93845775" providerId="LiveId" clId="{A8775766-3FF5-4BB2-A382-868D7DE3AFFA}" dt="2023-03-19T00:46:51.975" v="250" actId="478"/>
        <pc:sldMkLst>
          <pc:docMk/>
          <pc:sldMk cId="2213746183" sldId="493"/>
        </pc:sldMkLst>
        <pc:spChg chg="del mod">
          <ac:chgData name="William Coleman" userId="f3d62d1f93845775" providerId="LiveId" clId="{A8775766-3FF5-4BB2-A382-868D7DE3AFFA}" dt="2023-03-19T00:46:51.975" v="250" actId="478"/>
          <ac:spMkLst>
            <pc:docMk/>
            <pc:sldMk cId="2213746183" sldId="493"/>
            <ac:spMk id="15" creationId="{95ACC18A-52F3-CD53-75A2-DDD14AC1BF5B}"/>
          </ac:spMkLst>
        </pc:spChg>
        <pc:spChg chg="mod">
          <ac:chgData name="William Coleman" userId="f3d62d1f93845775" providerId="LiveId" clId="{A8775766-3FF5-4BB2-A382-868D7DE3AFFA}" dt="2023-03-09T23:39:09.331" v="29" actId="1076"/>
          <ac:spMkLst>
            <pc:docMk/>
            <pc:sldMk cId="2213746183" sldId="493"/>
            <ac:spMk id="28" creationId="{F734DD0B-5A88-8D0B-DEE7-1CEBC08E4689}"/>
          </ac:spMkLst>
        </pc:spChg>
        <pc:spChg chg="mod">
          <ac:chgData name="William Coleman" userId="f3d62d1f93845775" providerId="LiveId" clId="{A8775766-3FF5-4BB2-A382-868D7DE3AFFA}" dt="2023-03-09T23:42:05.770" v="39" actId="1076"/>
          <ac:spMkLst>
            <pc:docMk/>
            <pc:sldMk cId="2213746183" sldId="493"/>
            <ac:spMk id="30" creationId="{52F28331-819C-130F-F32F-3290619FB075}"/>
          </ac:spMkLst>
        </pc:spChg>
        <pc:cxnChg chg="mod">
          <ac:chgData name="William Coleman" userId="f3d62d1f93845775" providerId="LiveId" clId="{A8775766-3FF5-4BB2-A382-868D7DE3AFFA}" dt="2023-03-09T23:40:59.356" v="34" actId="14100"/>
          <ac:cxnSpMkLst>
            <pc:docMk/>
            <pc:sldMk cId="2213746183" sldId="493"/>
            <ac:cxnSpMk id="8" creationId="{C20D52A2-07DF-2D8E-A49B-DAF786293F22}"/>
          </ac:cxnSpMkLst>
        </pc:cxnChg>
        <pc:cxnChg chg="mod">
          <ac:chgData name="William Coleman" userId="f3d62d1f93845775" providerId="LiveId" clId="{A8775766-3FF5-4BB2-A382-868D7DE3AFFA}" dt="2023-03-09T23:41:05.396" v="35" actId="14100"/>
          <ac:cxnSpMkLst>
            <pc:docMk/>
            <pc:sldMk cId="2213746183" sldId="493"/>
            <ac:cxnSpMk id="10" creationId="{7E6DD5CD-910A-5C26-36A3-9F7605C37314}"/>
          </ac:cxnSpMkLst>
        </pc:cxnChg>
      </pc:sldChg>
      <pc:sldChg chg="new del">
        <pc:chgData name="William Coleman" userId="f3d62d1f93845775" providerId="LiveId" clId="{A8775766-3FF5-4BB2-A382-868D7DE3AFFA}" dt="2023-03-09T00:45:37.279" v="1" actId="680"/>
        <pc:sldMkLst>
          <pc:docMk/>
          <pc:sldMk cId="3396900519" sldId="493"/>
        </pc:sldMkLst>
      </pc:sldChg>
      <pc:sldChg chg="modSp add mod setBg">
        <pc:chgData name="William Coleman" userId="f3d62d1f93845775" providerId="LiveId" clId="{A8775766-3FF5-4BB2-A382-868D7DE3AFFA}" dt="2023-03-19T00:59:59.625" v="627" actId="20577"/>
        <pc:sldMkLst>
          <pc:docMk/>
          <pc:sldMk cId="3445363485" sldId="494"/>
        </pc:sldMkLst>
        <pc:spChg chg="mod">
          <ac:chgData name="William Coleman" userId="f3d62d1f93845775" providerId="LiveId" clId="{A8775766-3FF5-4BB2-A382-868D7DE3AFFA}" dt="2023-03-19T00:59:38.087" v="623" actId="313"/>
          <ac:spMkLst>
            <pc:docMk/>
            <pc:sldMk cId="3445363485" sldId="494"/>
            <ac:spMk id="11" creationId="{7B64485B-85F8-78B3-B98B-5E2F0AD5FEFD}"/>
          </ac:spMkLst>
        </pc:spChg>
        <pc:spChg chg="mod">
          <ac:chgData name="William Coleman" userId="f3d62d1f93845775" providerId="LiveId" clId="{A8775766-3FF5-4BB2-A382-868D7DE3AFFA}" dt="2023-03-19T00:59:30.159" v="621" actId="313"/>
          <ac:spMkLst>
            <pc:docMk/>
            <pc:sldMk cId="3445363485" sldId="494"/>
            <ac:spMk id="14" creationId="{3977BB3D-C288-40D3-2E06-F5ED514C33F8}"/>
          </ac:spMkLst>
        </pc:spChg>
        <pc:spChg chg="mod">
          <ac:chgData name="William Coleman" userId="f3d62d1f93845775" providerId="LiveId" clId="{A8775766-3FF5-4BB2-A382-868D7DE3AFFA}" dt="2023-03-19T00:59:59.625" v="627" actId="20577"/>
          <ac:spMkLst>
            <pc:docMk/>
            <pc:sldMk cId="3445363485" sldId="494"/>
            <ac:spMk id="15" creationId="{95ACC18A-52F3-CD53-75A2-DDD14AC1BF5B}"/>
          </ac:spMkLst>
        </pc:spChg>
        <pc:spChg chg="mod">
          <ac:chgData name="William Coleman" userId="f3d62d1f93845775" providerId="LiveId" clId="{A8775766-3FF5-4BB2-A382-868D7DE3AFFA}" dt="2023-03-09T23:46:08.640" v="57" actId="1076"/>
          <ac:spMkLst>
            <pc:docMk/>
            <pc:sldMk cId="3445363485" sldId="494"/>
            <ac:spMk id="30" creationId="{52F28331-819C-130F-F32F-3290619FB075}"/>
          </ac:spMkLst>
        </pc:spChg>
        <pc:cxnChg chg="mod">
          <ac:chgData name="William Coleman" userId="f3d62d1f93845775" providerId="LiveId" clId="{A8775766-3FF5-4BB2-A382-868D7DE3AFFA}" dt="2023-03-09T23:46:15.737" v="58" actId="1076"/>
          <ac:cxnSpMkLst>
            <pc:docMk/>
            <pc:sldMk cId="3445363485" sldId="494"/>
            <ac:cxnSpMk id="2" creationId="{FC021A17-350F-DCFB-2E63-DD239F837EF2}"/>
          </ac:cxnSpMkLst>
        </pc:cxnChg>
        <pc:cxnChg chg="mod">
          <ac:chgData name="William Coleman" userId="f3d62d1f93845775" providerId="LiveId" clId="{A8775766-3FF5-4BB2-A382-868D7DE3AFFA}" dt="2023-03-09T23:46:31.763" v="59" actId="14100"/>
          <ac:cxnSpMkLst>
            <pc:docMk/>
            <pc:sldMk cId="3445363485" sldId="494"/>
            <ac:cxnSpMk id="10" creationId="{7E6DD5CD-910A-5C26-36A3-9F7605C37314}"/>
          </ac:cxnSpMkLst>
        </pc:cxnChg>
      </pc:sldChg>
      <pc:sldChg chg="addSp delSp modSp add del mod setBg">
        <pc:chgData name="William Coleman" userId="f3d62d1f93845775" providerId="LiveId" clId="{A8775766-3FF5-4BB2-A382-868D7DE3AFFA}" dt="2023-03-18T22:40:47.556" v="245" actId="47"/>
        <pc:sldMkLst>
          <pc:docMk/>
          <pc:sldMk cId="392742806" sldId="495"/>
        </pc:sldMkLst>
        <pc:spChg chg="add del mod">
          <ac:chgData name="William Coleman" userId="f3d62d1f93845775" providerId="LiveId" clId="{A8775766-3FF5-4BB2-A382-868D7DE3AFFA}" dt="2023-03-18T22:25:37.859" v="146"/>
          <ac:spMkLst>
            <pc:docMk/>
            <pc:sldMk cId="392742806" sldId="495"/>
            <ac:spMk id="3" creationId="{6313F453-9FAC-AFAB-6955-C53F8B81B58D}"/>
          </ac:spMkLst>
        </pc:spChg>
        <pc:spChg chg="add del mod">
          <ac:chgData name="William Coleman" userId="f3d62d1f93845775" providerId="LiveId" clId="{A8775766-3FF5-4BB2-A382-868D7DE3AFFA}" dt="2023-03-18T22:25:37.859" v="146"/>
          <ac:spMkLst>
            <pc:docMk/>
            <pc:sldMk cId="392742806" sldId="495"/>
            <ac:spMk id="4" creationId="{0DE32468-5259-F20D-4CC8-576F93F51DE0}"/>
          </ac:spMkLst>
        </pc:spChg>
        <pc:spChg chg="add del mod">
          <ac:chgData name="William Coleman" userId="f3d62d1f93845775" providerId="LiveId" clId="{A8775766-3FF5-4BB2-A382-868D7DE3AFFA}" dt="2023-03-18T22:25:37.859" v="146"/>
          <ac:spMkLst>
            <pc:docMk/>
            <pc:sldMk cId="392742806" sldId="495"/>
            <ac:spMk id="5" creationId="{769234E3-788B-3D1F-89F8-4BE87EA6EC9E}"/>
          </ac:spMkLst>
        </pc:spChg>
        <pc:spChg chg="add del mod">
          <ac:chgData name="William Coleman" userId="f3d62d1f93845775" providerId="LiveId" clId="{A8775766-3FF5-4BB2-A382-868D7DE3AFFA}" dt="2023-03-18T22:25:37.859" v="146"/>
          <ac:spMkLst>
            <pc:docMk/>
            <pc:sldMk cId="392742806" sldId="495"/>
            <ac:spMk id="6" creationId="{7D7896A6-324C-B606-9226-945451CFF068}"/>
          </ac:spMkLst>
        </pc:spChg>
        <pc:spChg chg="add del mod">
          <ac:chgData name="William Coleman" userId="f3d62d1f93845775" providerId="LiveId" clId="{A8775766-3FF5-4BB2-A382-868D7DE3AFFA}" dt="2023-03-18T22:25:37.859" v="146"/>
          <ac:spMkLst>
            <pc:docMk/>
            <pc:sldMk cId="392742806" sldId="495"/>
            <ac:spMk id="7" creationId="{245CEB1C-17A3-9662-FC34-B2D855DD1356}"/>
          </ac:spMkLst>
        </pc:spChg>
        <pc:spChg chg="add del mod">
          <ac:chgData name="William Coleman" userId="f3d62d1f93845775" providerId="LiveId" clId="{A8775766-3FF5-4BB2-A382-868D7DE3AFFA}" dt="2023-03-18T22:25:37.859" v="146"/>
          <ac:spMkLst>
            <pc:docMk/>
            <pc:sldMk cId="392742806" sldId="495"/>
            <ac:spMk id="8" creationId="{F85381BC-8207-DF4D-84B0-F510DAEA4C2A}"/>
          </ac:spMkLst>
        </pc:spChg>
        <pc:spChg chg="add del mod">
          <ac:chgData name="William Coleman" userId="f3d62d1f93845775" providerId="LiveId" clId="{A8775766-3FF5-4BB2-A382-868D7DE3AFFA}" dt="2023-03-18T22:25:37.859" v="146"/>
          <ac:spMkLst>
            <pc:docMk/>
            <pc:sldMk cId="392742806" sldId="495"/>
            <ac:spMk id="9" creationId="{85047379-0BF0-B4D3-DDEF-A08DE5D313FB}"/>
          </ac:spMkLst>
        </pc:spChg>
        <pc:spChg chg="add del mod">
          <ac:chgData name="William Coleman" userId="f3d62d1f93845775" providerId="LiveId" clId="{A8775766-3FF5-4BB2-A382-868D7DE3AFFA}" dt="2023-03-18T22:25:37.859" v="146"/>
          <ac:spMkLst>
            <pc:docMk/>
            <pc:sldMk cId="392742806" sldId="495"/>
            <ac:spMk id="10" creationId="{08F420FA-A26E-0936-EE1E-D5C09B05813C}"/>
          </ac:spMkLst>
        </pc:spChg>
        <pc:spChg chg="add del mod">
          <ac:chgData name="William Coleman" userId="f3d62d1f93845775" providerId="LiveId" clId="{A8775766-3FF5-4BB2-A382-868D7DE3AFFA}" dt="2023-03-18T22:25:37.859" v="146"/>
          <ac:spMkLst>
            <pc:docMk/>
            <pc:sldMk cId="392742806" sldId="495"/>
            <ac:spMk id="11" creationId="{6ED26D9B-F57D-9216-D43B-E0697CBC57DD}"/>
          </ac:spMkLst>
        </pc:spChg>
        <pc:spChg chg="add del mod">
          <ac:chgData name="William Coleman" userId="f3d62d1f93845775" providerId="LiveId" clId="{A8775766-3FF5-4BB2-A382-868D7DE3AFFA}" dt="2023-03-18T22:25:37.859" v="146"/>
          <ac:spMkLst>
            <pc:docMk/>
            <pc:sldMk cId="392742806" sldId="495"/>
            <ac:spMk id="12" creationId="{85293D13-8175-65B1-7F9D-D9AFB7D72D1E}"/>
          </ac:spMkLst>
        </pc:spChg>
        <pc:spChg chg="add del mod">
          <ac:chgData name="William Coleman" userId="f3d62d1f93845775" providerId="LiveId" clId="{A8775766-3FF5-4BB2-A382-868D7DE3AFFA}" dt="2023-03-18T22:25:37.859" v="146"/>
          <ac:spMkLst>
            <pc:docMk/>
            <pc:sldMk cId="392742806" sldId="495"/>
            <ac:spMk id="13" creationId="{EF1642B3-86F3-0CFB-0813-81D84A241481}"/>
          </ac:spMkLst>
        </pc:spChg>
        <pc:spChg chg="add del mod">
          <ac:chgData name="William Coleman" userId="f3d62d1f93845775" providerId="LiveId" clId="{A8775766-3FF5-4BB2-A382-868D7DE3AFFA}" dt="2023-03-18T22:25:37.859" v="146"/>
          <ac:spMkLst>
            <pc:docMk/>
            <pc:sldMk cId="392742806" sldId="495"/>
            <ac:spMk id="14" creationId="{E742DEEC-0111-93D1-00F0-87650D71D6C8}"/>
          </ac:spMkLst>
        </pc:spChg>
        <pc:spChg chg="add del mod">
          <ac:chgData name="William Coleman" userId="f3d62d1f93845775" providerId="LiveId" clId="{A8775766-3FF5-4BB2-A382-868D7DE3AFFA}" dt="2023-03-18T22:25:37.859" v="146"/>
          <ac:spMkLst>
            <pc:docMk/>
            <pc:sldMk cId="392742806" sldId="495"/>
            <ac:spMk id="15" creationId="{15DADAFE-0EFF-E692-A7D4-CA2B0C8937EB}"/>
          </ac:spMkLst>
        </pc:spChg>
        <pc:spChg chg="add mod">
          <ac:chgData name="William Coleman" userId="f3d62d1f93845775" providerId="LiveId" clId="{A8775766-3FF5-4BB2-A382-868D7DE3AFFA}" dt="2023-03-18T22:27:06.152" v="226" actId="1076"/>
          <ac:spMkLst>
            <pc:docMk/>
            <pc:sldMk cId="392742806" sldId="495"/>
            <ac:spMk id="17" creationId="{9C3E71F5-B0C2-FAAC-2586-DE9D90C340F9}"/>
          </ac:spMkLst>
        </pc:spChg>
        <pc:graphicFrameChg chg="del">
          <ac:chgData name="William Coleman" userId="f3d62d1f93845775" providerId="LiveId" clId="{A8775766-3FF5-4BB2-A382-868D7DE3AFFA}" dt="2023-03-18T22:24:18.042" v="143" actId="478"/>
          <ac:graphicFrameMkLst>
            <pc:docMk/>
            <pc:sldMk cId="392742806" sldId="495"/>
            <ac:graphicFrameMk id="2" creationId="{0618238C-0111-39CB-1CC2-E2285FFE2208}"/>
          </ac:graphicFrameMkLst>
        </pc:graphicFrameChg>
      </pc:sldChg>
      <pc:sldChg chg="add del">
        <pc:chgData name="William Coleman" userId="f3d62d1f93845775" providerId="LiveId" clId="{A8775766-3FF5-4BB2-A382-868D7DE3AFFA}" dt="2023-03-18T01:17:19.151" v="141" actId="2890"/>
        <pc:sldMkLst>
          <pc:docMk/>
          <pc:sldMk cId="420631640" sldId="495"/>
        </pc:sldMkLst>
      </pc:sldChg>
      <pc:sldChg chg="modSp add mod setBg">
        <pc:chgData name="William Coleman" userId="f3d62d1f93845775" providerId="LiveId" clId="{A8775766-3FF5-4BB2-A382-868D7DE3AFFA}" dt="2023-03-19T01:00:43.389" v="637" actId="20577"/>
        <pc:sldMkLst>
          <pc:docMk/>
          <pc:sldMk cId="3036331410" sldId="496"/>
        </pc:sldMkLst>
        <pc:spChg chg="mod">
          <ac:chgData name="William Coleman" userId="f3d62d1f93845775" providerId="LiveId" clId="{A8775766-3FF5-4BB2-A382-868D7DE3AFFA}" dt="2023-03-19T00:51:12.359" v="348" actId="20577"/>
          <ac:spMkLst>
            <pc:docMk/>
            <pc:sldMk cId="3036331410" sldId="496"/>
            <ac:spMk id="14" creationId="{3977BB3D-C288-40D3-2E06-F5ED514C33F8}"/>
          </ac:spMkLst>
        </pc:spChg>
        <pc:spChg chg="mod">
          <ac:chgData name="William Coleman" userId="f3d62d1f93845775" providerId="LiveId" clId="{A8775766-3FF5-4BB2-A382-868D7DE3AFFA}" dt="2023-03-19T01:00:43.389" v="637" actId="20577"/>
          <ac:spMkLst>
            <pc:docMk/>
            <pc:sldMk cId="3036331410" sldId="496"/>
            <ac:spMk id="15" creationId="{95ACC18A-52F3-CD53-75A2-DDD14AC1BF5B}"/>
          </ac:spMkLst>
        </pc:spChg>
        <pc:spChg chg="mod">
          <ac:chgData name="William Coleman" userId="f3d62d1f93845775" providerId="LiveId" clId="{A8775766-3FF5-4BB2-A382-868D7DE3AFFA}" dt="2023-03-19T00:51:38.515" v="372" actId="20577"/>
          <ac:spMkLst>
            <pc:docMk/>
            <pc:sldMk cId="3036331410" sldId="496"/>
            <ac:spMk id="16" creationId="{248527CE-1963-75F1-8F77-734F01D7300D}"/>
          </ac:spMkLst>
        </pc:spChg>
        <pc:spChg chg="mod">
          <ac:chgData name="William Coleman" userId="f3d62d1f93845775" providerId="LiveId" clId="{A8775766-3FF5-4BB2-A382-868D7DE3AFFA}" dt="2023-03-19T00:51:55.475" v="408" actId="20577"/>
          <ac:spMkLst>
            <pc:docMk/>
            <pc:sldMk cId="3036331410" sldId="496"/>
            <ac:spMk id="18" creationId="{DDF83975-DE7E-BA15-FD18-3262714D557E}"/>
          </ac:spMkLst>
        </pc:spChg>
        <pc:cxnChg chg="mod">
          <ac:chgData name="William Coleman" userId="f3d62d1f93845775" providerId="LiveId" clId="{A8775766-3FF5-4BB2-A382-868D7DE3AFFA}" dt="2023-03-18T22:36:58.277" v="230" actId="14100"/>
          <ac:cxnSpMkLst>
            <pc:docMk/>
            <pc:sldMk cId="3036331410" sldId="496"/>
            <ac:cxnSpMk id="3" creationId="{F453F0C2-E2B8-1FB5-8A3C-94DDE3CCC07E}"/>
          </ac:cxnSpMkLst>
        </pc:cxnChg>
        <pc:cxnChg chg="mod">
          <ac:chgData name="William Coleman" userId="f3d62d1f93845775" providerId="LiveId" clId="{A8775766-3FF5-4BB2-A382-868D7DE3AFFA}" dt="2023-03-18T22:37:07.909" v="231" actId="14100"/>
          <ac:cxnSpMkLst>
            <pc:docMk/>
            <pc:sldMk cId="3036331410" sldId="496"/>
            <ac:cxnSpMk id="13" creationId="{19754923-93E9-1AC9-BAE6-9BC1C19E6F10}"/>
          </ac:cxnSpMkLst>
        </pc:cxnChg>
      </pc:sldChg>
      <pc:sldChg chg="delSp modSp add mod setBg">
        <pc:chgData name="William Coleman" userId="f3d62d1f93845775" providerId="LiveId" clId="{A8775766-3FF5-4BB2-A382-868D7DE3AFFA}" dt="2023-03-19T01:00:50.277" v="641" actId="20577"/>
        <pc:sldMkLst>
          <pc:docMk/>
          <pc:sldMk cId="827167998" sldId="497"/>
        </pc:sldMkLst>
        <pc:spChg chg="mod">
          <ac:chgData name="William Coleman" userId="f3d62d1f93845775" providerId="LiveId" clId="{A8775766-3FF5-4BB2-A382-868D7DE3AFFA}" dt="2023-03-19T00:50:50.316" v="333" actId="20577"/>
          <ac:spMkLst>
            <pc:docMk/>
            <pc:sldMk cId="827167998" sldId="497"/>
            <ac:spMk id="14" creationId="{3977BB3D-C288-40D3-2E06-F5ED514C33F8}"/>
          </ac:spMkLst>
        </pc:spChg>
        <pc:spChg chg="mod">
          <ac:chgData name="William Coleman" userId="f3d62d1f93845775" providerId="LiveId" clId="{A8775766-3FF5-4BB2-A382-868D7DE3AFFA}" dt="2023-03-19T01:00:50.277" v="641" actId="20577"/>
          <ac:spMkLst>
            <pc:docMk/>
            <pc:sldMk cId="827167998" sldId="497"/>
            <ac:spMk id="15" creationId="{95ACC18A-52F3-CD53-75A2-DDD14AC1BF5B}"/>
          </ac:spMkLst>
        </pc:spChg>
        <pc:spChg chg="del">
          <ac:chgData name="William Coleman" userId="f3d62d1f93845775" providerId="LiveId" clId="{A8775766-3FF5-4BB2-A382-868D7DE3AFFA}" dt="2023-03-19T00:52:20.437" v="409" actId="478"/>
          <ac:spMkLst>
            <pc:docMk/>
            <pc:sldMk cId="827167998" sldId="497"/>
            <ac:spMk id="16" creationId="{248527CE-1963-75F1-8F77-734F01D7300D}"/>
          </ac:spMkLst>
        </pc:spChg>
        <pc:spChg chg="mod">
          <ac:chgData name="William Coleman" userId="f3d62d1f93845775" providerId="LiveId" clId="{A8775766-3FF5-4BB2-A382-868D7DE3AFFA}" dt="2023-03-19T00:50:55.846" v="338" actId="20577"/>
          <ac:spMkLst>
            <pc:docMk/>
            <pc:sldMk cId="827167998" sldId="497"/>
            <ac:spMk id="19" creationId="{54953C5F-A4D4-21DB-4D42-793603046450}"/>
          </ac:spMkLst>
        </pc:spChg>
        <pc:spChg chg="mod">
          <ac:chgData name="William Coleman" userId="f3d62d1f93845775" providerId="LiveId" clId="{A8775766-3FF5-4BB2-A382-868D7DE3AFFA}" dt="2023-03-19T00:49:00.445" v="258" actId="20577"/>
          <ac:spMkLst>
            <pc:docMk/>
            <pc:sldMk cId="827167998" sldId="497"/>
            <ac:spMk id="24" creationId="{11359396-1B74-5E7A-E017-B109FC46E777}"/>
          </ac:spMkLst>
        </pc:spChg>
        <pc:cxnChg chg="mod">
          <ac:chgData name="William Coleman" userId="f3d62d1f93845775" providerId="LiveId" clId="{A8775766-3FF5-4BB2-A382-868D7DE3AFFA}" dt="2023-03-18T22:38:21.190" v="235" actId="1076"/>
          <ac:cxnSpMkLst>
            <pc:docMk/>
            <pc:sldMk cId="827167998" sldId="497"/>
            <ac:cxnSpMk id="3" creationId="{F453F0C2-E2B8-1FB5-8A3C-94DDE3CCC07E}"/>
          </ac:cxnSpMkLst>
        </pc:cxnChg>
      </pc:sldChg>
      <pc:sldChg chg="addSp delSp modSp add mod setBg">
        <pc:chgData name="William Coleman" userId="f3d62d1f93845775" providerId="LiveId" clId="{A8775766-3FF5-4BB2-A382-868D7DE3AFFA}" dt="2023-03-19T21:56:45.948" v="861" actId="14100"/>
        <pc:sldMkLst>
          <pc:docMk/>
          <pc:sldMk cId="1715075689" sldId="498"/>
        </pc:sldMkLst>
        <pc:spChg chg="add del mod">
          <ac:chgData name="William Coleman" userId="f3d62d1f93845775" providerId="LiveId" clId="{A8775766-3FF5-4BB2-A382-868D7DE3AFFA}" dt="2023-03-19T01:02:58.799" v="674" actId="20577"/>
          <ac:spMkLst>
            <pc:docMk/>
            <pc:sldMk cId="1715075689" sldId="498"/>
            <ac:spMk id="15" creationId="{95ACC18A-52F3-CD53-75A2-DDD14AC1BF5B}"/>
          </ac:spMkLst>
        </pc:spChg>
        <pc:spChg chg="del">
          <ac:chgData name="William Coleman" userId="f3d62d1f93845775" providerId="LiveId" clId="{A8775766-3FF5-4BB2-A382-868D7DE3AFFA}" dt="2023-03-19T00:54:33.306" v="540" actId="478"/>
          <ac:spMkLst>
            <pc:docMk/>
            <pc:sldMk cId="1715075689" sldId="498"/>
            <ac:spMk id="16" creationId="{248527CE-1963-75F1-8F77-734F01D7300D}"/>
          </ac:spMkLst>
        </pc:spChg>
        <pc:spChg chg="mod">
          <ac:chgData name="William Coleman" userId="f3d62d1f93845775" providerId="LiveId" clId="{A8775766-3FF5-4BB2-A382-868D7DE3AFFA}" dt="2023-03-19T00:55:55.646" v="603" actId="20577"/>
          <ac:spMkLst>
            <pc:docMk/>
            <pc:sldMk cId="1715075689" sldId="498"/>
            <ac:spMk id="19" creationId="{54953C5F-A4D4-21DB-4D42-793603046450}"/>
          </ac:spMkLst>
        </pc:spChg>
        <pc:spChg chg="mod">
          <ac:chgData name="William Coleman" userId="f3d62d1f93845775" providerId="LiveId" clId="{A8775766-3FF5-4BB2-A382-868D7DE3AFFA}" dt="2023-03-19T00:54:41.302" v="541" actId="1076"/>
          <ac:spMkLst>
            <pc:docMk/>
            <pc:sldMk cId="1715075689" sldId="498"/>
            <ac:spMk id="23" creationId="{D6B0A0D1-D551-1A0E-B86C-2B6CD99DF1F0}"/>
          </ac:spMkLst>
        </pc:spChg>
        <pc:spChg chg="mod">
          <ac:chgData name="William Coleman" userId="f3d62d1f93845775" providerId="LiveId" clId="{A8775766-3FF5-4BB2-A382-868D7DE3AFFA}" dt="2023-03-19T00:55:06.757" v="550" actId="1076"/>
          <ac:spMkLst>
            <pc:docMk/>
            <pc:sldMk cId="1715075689" sldId="498"/>
            <ac:spMk id="24" creationId="{11359396-1B74-5E7A-E017-B109FC46E777}"/>
          </ac:spMkLst>
        </pc:spChg>
        <pc:cxnChg chg="mod">
          <ac:chgData name="William Coleman" userId="f3d62d1f93845775" providerId="LiveId" clId="{A8775766-3FF5-4BB2-A382-868D7DE3AFFA}" dt="2023-03-19T00:54:46.089" v="542" actId="14100"/>
          <ac:cxnSpMkLst>
            <pc:docMk/>
            <pc:sldMk cId="1715075689" sldId="498"/>
            <ac:cxnSpMk id="3" creationId="{F453F0C2-E2B8-1FB5-8A3C-94DDE3CCC07E}"/>
          </ac:cxnSpMkLst>
        </pc:cxnChg>
        <pc:cxnChg chg="add mod">
          <ac:chgData name="William Coleman" userId="f3d62d1f93845775" providerId="LiveId" clId="{A8775766-3FF5-4BB2-A382-868D7DE3AFFA}" dt="2023-03-19T21:55:50.661" v="857"/>
          <ac:cxnSpMkLst>
            <pc:docMk/>
            <pc:sldMk cId="1715075689" sldId="498"/>
            <ac:cxnSpMk id="7" creationId="{D7424574-416F-614C-869F-2ABA8E988F16}"/>
          </ac:cxnSpMkLst>
        </pc:cxnChg>
        <pc:cxnChg chg="mod">
          <ac:chgData name="William Coleman" userId="f3d62d1f93845775" providerId="LiveId" clId="{A8775766-3FF5-4BB2-A382-868D7DE3AFFA}" dt="2023-03-19T21:56:45.948" v="861" actId="14100"/>
          <ac:cxnSpMkLst>
            <pc:docMk/>
            <pc:sldMk cId="1715075689" sldId="498"/>
            <ac:cxnSpMk id="9" creationId="{F534740D-D632-32F4-794F-89F9BEC2A726}"/>
          </ac:cxnSpMkLst>
        </pc:cxnChg>
        <pc:cxnChg chg="mod">
          <ac:chgData name="William Coleman" userId="f3d62d1f93845775" providerId="LiveId" clId="{A8775766-3FF5-4BB2-A382-868D7DE3AFFA}" dt="2023-03-19T21:56:21.622" v="858" actId="14100"/>
          <ac:cxnSpMkLst>
            <pc:docMk/>
            <pc:sldMk cId="1715075689" sldId="498"/>
            <ac:cxnSpMk id="17" creationId="{3E34FAA7-DFB8-2995-3289-E3863F2CF161}"/>
          </ac:cxnSpMkLst>
        </pc:cxnChg>
        <pc:cxnChg chg="mod">
          <ac:chgData name="William Coleman" userId="f3d62d1f93845775" providerId="LiveId" clId="{A8775766-3FF5-4BB2-A382-868D7DE3AFFA}" dt="2023-03-19T21:56:29.686" v="859" actId="14100"/>
          <ac:cxnSpMkLst>
            <pc:docMk/>
            <pc:sldMk cId="1715075689" sldId="498"/>
            <ac:cxnSpMk id="18" creationId="{8AB78D18-3C68-EDDC-5A06-A9CF1FE9C9C5}"/>
          </ac:cxnSpMkLst>
        </pc:cxnChg>
      </pc:sldChg>
      <pc:sldChg chg="addSp delSp modSp add mod setBg">
        <pc:chgData name="William Coleman" userId="f3d62d1f93845775" providerId="LiveId" clId="{A8775766-3FF5-4BB2-A382-868D7DE3AFFA}" dt="2023-03-19T21:57:32.328" v="867" actId="14100"/>
        <pc:sldMkLst>
          <pc:docMk/>
          <pc:sldMk cId="1015798817" sldId="499"/>
        </pc:sldMkLst>
        <pc:spChg chg="mod">
          <ac:chgData name="William Coleman" userId="f3d62d1f93845775" providerId="LiveId" clId="{A8775766-3FF5-4BB2-A382-868D7DE3AFFA}" dt="2023-03-19T01:03:11.806" v="700" actId="20577"/>
          <ac:spMkLst>
            <pc:docMk/>
            <pc:sldMk cId="1015798817" sldId="499"/>
            <ac:spMk id="15" creationId="{95ACC18A-52F3-CD53-75A2-DDD14AC1BF5B}"/>
          </ac:spMkLst>
        </pc:spChg>
        <pc:spChg chg="mod">
          <ac:chgData name="William Coleman" userId="f3d62d1f93845775" providerId="LiveId" clId="{A8775766-3FF5-4BB2-A382-868D7DE3AFFA}" dt="2023-03-19T00:56:20.774" v="606" actId="1076"/>
          <ac:spMkLst>
            <pc:docMk/>
            <pc:sldMk cId="1015798817" sldId="499"/>
            <ac:spMk id="23" creationId="{D6B0A0D1-D551-1A0E-B86C-2B6CD99DF1F0}"/>
          </ac:spMkLst>
        </pc:spChg>
        <pc:spChg chg="mod">
          <ac:chgData name="William Coleman" userId="f3d62d1f93845775" providerId="LiveId" clId="{A8775766-3FF5-4BB2-A382-868D7DE3AFFA}" dt="2023-03-19T21:57:19.557" v="865" actId="1076"/>
          <ac:spMkLst>
            <pc:docMk/>
            <pc:sldMk cId="1015798817" sldId="499"/>
            <ac:spMk id="24" creationId="{11359396-1B74-5E7A-E017-B109FC46E777}"/>
          </ac:spMkLst>
        </pc:spChg>
        <pc:spChg chg="mod">
          <ac:chgData name="William Coleman" userId="f3d62d1f93845775" providerId="LiveId" clId="{A8775766-3FF5-4BB2-A382-868D7DE3AFFA}" dt="2023-03-19T01:02:05.867" v="658" actId="1076"/>
          <ac:spMkLst>
            <pc:docMk/>
            <pc:sldMk cId="1015798817" sldId="499"/>
            <ac:spMk id="25" creationId="{F4F3539D-DB38-DE18-1C3C-11A4E89C0C0C}"/>
          </ac:spMkLst>
        </pc:spChg>
        <pc:spChg chg="add del mod">
          <ac:chgData name="William Coleman" userId="f3d62d1f93845775" providerId="LiveId" clId="{A8775766-3FF5-4BB2-A382-868D7DE3AFFA}" dt="2023-03-19T01:01:58.760" v="656"/>
          <ac:spMkLst>
            <pc:docMk/>
            <pc:sldMk cId="1015798817" sldId="499"/>
            <ac:spMk id="27" creationId="{E77C88FB-9C0A-E26C-550B-F381002C125C}"/>
          </ac:spMkLst>
        </pc:spChg>
        <pc:cxnChg chg="mod">
          <ac:chgData name="William Coleman" userId="f3d62d1f93845775" providerId="LiveId" clId="{A8775766-3FF5-4BB2-A382-868D7DE3AFFA}" dt="2023-03-19T21:57:10.283" v="863" actId="1076"/>
          <ac:cxnSpMkLst>
            <pc:docMk/>
            <pc:sldMk cId="1015798817" sldId="499"/>
            <ac:cxnSpMk id="2" creationId="{C4990F65-4696-F327-D2EA-3513BE6DA04E}"/>
          </ac:cxnSpMkLst>
        </pc:cxnChg>
        <pc:cxnChg chg="mod">
          <ac:chgData name="William Coleman" userId="f3d62d1f93845775" providerId="LiveId" clId="{A8775766-3FF5-4BB2-A382-868D7DE3AFFA}" dt="2023-03-18T22:38:37.403" v="236" actId="14100"/>
          <ac:cxnSpMkLst>
            <pc:docMk/>
            <pc:sldMk cId="1015798817" sldId="499"/>
            <ac:cxnSpMk id="3" creationId="{F453F0C2-E2B8-1FB5-8A3C-94DDE3CCC07E}"/>
          </ac:cxnSpMkLst>
        </pc:cxnChg>
        <pc:cxnChg chg="mod">
          <ac:chgData name="William Coleman" userId="f3d62d1f93845775" providerId="LiveId" clId="{A8775766-3FF5-4BB2-A382-868D7DE3AFFA}" dt="2023-03-19T21:57:32.328" v="867" actId="14100"/>
          <ac:cxnSpMkLst>
            <pc:docMk/>
            <pc:sldMk cId="1015798817" sldId="499"/>
            <ac:cxnSpMk id="9" creationId="{F534740D-D632-32F4-794F-89F9BEC2A726}"/>
          </ac:cxnSpMkLst>
        </pc:cxnChg>
        <pc:cxnChg chg="mod">
          <ac:chgData name="William Coleman" userId="f3d62d1f93845775" providerId="LiveId" clId="{A8775766-3FF5-4BB2-A382-868D7DE3AFFA}" dt="2023-03-19T01:01:44.225" v="653" actId="14100"/>
          <ac:cxnSpMkLst>
            <pc:docMk/>
            <pc:sldMk cId="1015798817" sldId="499"/>
            <ac:cxnSpMk id="17" creationId="{3E34FAA7-DFB8-2995-3289-E3863F2CF161}"/>
          </ac:cxnSpMkLst>
        </pc:cxnChg>
        <pc:cxnChg chg="mod">
          <ac:chgData name="William Coleman" userId="f3d62d1f93845775" providerId="LiveId" clId="{A8775766-3FF5-4BB2-A382-868D7DE3AFFA}" dt="2023-03-19T01:01:49.815" v="654" actId="14100"/>
          <ac:cxnSpMkLst>
            <pc:docMk/>
            <pc:sldMk cId="1015798817" sldId="499"/>
            <ac:cxnSpMk id="18" creationId="{8AB78D18-3C68-EDDC-5A06-A9CF1FE9C9C5}"/>
          </ac:cxnSpMkLst>
        </pc:cxnChg>
        <pc:cxnChg chg="add mod">
          <ac:chgData name="William Coleman" userId="f3d62d1f93845775" providerId="LiveId" clId="{A8775766-3FF5-4BB2-A382-868D7DE3AFFA}" dt="2023-03-19T21:55:42.662" v="856" actId="1076"/>
          <ac:cxnSpMkLst>
            <pc:docMk/>
            <pc:sldMk cId="1015798817" sldId="499"/>
            <ac:cxnSpMk id="30" creationId="{E60B3739-2D26-C8B9-1AB0-C022AD976D72}"/>
          </ac:cxnSpMkLst>
        </pc:cxnChg>
      </pc:sldChg>
      <pc:sldChg chg="modSp add mod setBg">
        <pc:chgData name="William Coleman" userId="f3d62d1f93845775" providerId="LiveId" clId="{A8775766-3FF5-4BB2-A382-868D7DE3AFFA}" dt="2023-03-19T21:58:14.929" v="869" actId="14100"/>
        <pc:sldMkLst>
          <pc:docMk/>
          <pc:sldMk cId="2950636326" sldId="500"/>
        </pc:sldMkLst>
        <pc:spChg chg="mod">
          <ac:chgData name="William Coleman" userId="f3d62d1f93845775" providerId="LiveId" clId="{A8775766-3FF5-4BB2-A382-868D7DE3AFFA}" dt="2023-03-18T22:39:17.990" v="240" actId="14100"/>
          <ac:spMkLst>
            <pc:docMk/>
            <pc:sldMk cId="2950636326" sldId="500"/>
            <ac:spMk id="7" creationId="{97E71E3D-1725-D489-6C16-68186EC3EB4C}"/>
          </ac:spMkLst>
        </pc:spChg>
        <pc:spChg chg="mod">
          <ac:chgData name="William Coleman" userId="f3d62d1f93845775" providerId="LiveId" clId="{A8775766-3FF5-4BB2-A382-868D7DE3AFFA}" dt="2023-03-19T01:07:30.465" v="823" actId="1076"/>
          <ac:spMkLst>
            <pc:docMk/>
            <pc:sldMk cId="2950636326" sldId="500"/>
            <ac:spMk id="13" creationId="{A98E8FC5-24DC-EAC2-C633-6C72DA1FABE5}"/>
          </ac:spMkLst>
        </pc:spChg>
        <pc:spChg chg="mod">
          <ac:chgData name="William Coleman" userId="f3d62d1f93845775" providerId="LiveId" clId="{A8775766-3FF5-4BB2-A382-868D7DE3AFFA}" dt="2023-03-19T01:03:46.445" v="760" actId="20577"/>
          <ac:spMkLst>
            <pc:docMk/>
            <pc:sldMk cId="2950636326" sldId="500"/>
            <ac:spMk id="15" creationId="{95ACC18A-52F3-CD53-75A2-DDD14AC1BF5B}"/>
          </ac:spMkLst>
        </pc:spChg>
        <pc:spChg chg="mod">
          <ac:chgData name="William Coleman" userId="f3d62d1f93845775" providerId="LiveId" clId="{A8775766-3FF5-4BB2-A382-868D7DE3AFFA}" dt="2023-03-19T01:06:35.596" v="805" actId="20577"/>
          <ac:spMkLst>
            <pc:docMk/>
            <pc:sldMk cId="2950636326" sldId="500"/>
            <ac:spMk id="19" creationId="{54953C5F-A4D4-21DB-4D42-793603046450}"/>
          </ac:spMkLst>
        </pc:spChg>
        <pc:spChg chg="mod">
          <ac:chgData name="William Coleman" userId="f3d62d1f93845775" providerId="LiveId" clId="{A8775766-3FF5-4BB2-A382-868D7DE3AFFA}" dt="2023-03-18T22:39:09.278" v="239" actId="14100"/>
          <ac:spMkLst>
            <pc:docMk/>
            <pc:sldMk cId="2950636326" sldId="500"/>
            <ac:spMk id="25" creationId="{F4F3539D-DB38-DE18-1C3C-11A4E89C0C0C}"/>
          </ac:spMkLst>
        </pc:spChg>
        <pc:spChg chg="mod">
          <ac:chgData name="William Coleman" userId="f3d62d1f93845775" providerId="LiveId" clId="{A8775766-3FF5-4BB2-A382-868D7DE3AFFA}" dt="2023-03-19T01:06:10.051" v="780" actId="1076"/>
          <ac:spMkLst>
            <pc:docMk/>
            <pc:sldMk cId="2950636326" sldId="500"/>
            <ac:spMk id="38" creationId="{3F96C4B4-28F3-466D-FC67-1D1892AF0F22}"/>
          </ac:spMkLst>
        </pc:spChg>
        <pc:cxnChg chg="mod">
          <ac:chgData name="William Coleman" userId="f3d62d1f93845775" providerId="LiveId" clId="{A8775766-3FF5-4BB2-A382-868D7DE3AFFA}" dt="2023-03-19T21:58:14.929" v="869" actId="14100"/>
          <ac:cxnSpMkLst>
            <pc:docMk/>
            <pc:sldMk cId="2950636326" sldId="500"/>
            <ac:cxnSpMk id="9" creationId="{F534740D-D632-32F4-794F-89F9BEC2A726}"/>
          </ac:cxnSpMkLst>
        </pc:cxnChg>
        <pc:cxnChg chg="mod">
          <ac:chgData name="William Coleman" userId="f3d62d1f93845775" providerId="LiveId" clId="{A8775766-3FF5-4BB2-A382-868D7DE3AFFA}" dt="2023-03-19T21:58:05.829" v="868" actId="14100"/>
          <ac:cxnSpMkLst>
            <pc:docMk/>
            <pc:sldMk cId="2950636326" sldId="500"/>
            <ac:cxnSpMk id="17" creationId="{3E34FAA7-DFB8-2995-3289-E3863F2CF161}"/>
          </ac:cxnSpMkLst>
        </pc:cxnChg>
        <pc:cxnChg chg="mod">
          <ac:chgData name="William Coleman" userId="f3d62d1f93845775" providerId="LiveId" clId="{A8775766-3FF5-4BB2-A382-868D7DE3AFFA}" dt="2023-03-19T01:07:39.933" v="824" actId="14100"/>
          <ac:cxnSpMkLst>
            <pc:docMk/>
            <pc:sldMk cId="2950636326" sldId="500"/>
            <ac:cxnSpMk id="20" creationId="{DA286694-5D92-35D8-0C25-0F92FB8B33C1}"/>
          </ac:cxnSpMkLst>
        </pc:cxnChg>
        <pc:cxnChg chg="mod">
          <ac:chgData name="William Coleman" userId="f3d62d1f93845775" providerId="LiveId" clId="{A8775766-3FF5-4BB2-A382-868D7DE3AFFA}" dt="2023-03-19T01:04:08.474" v="762" actId="1076"/>
          <ac:cxnSpMkLst>
            <pc:docMk/>
            <pc:sldMk cId="2950636326" sldId="500"/>
            <ac:cxnSpMk id="29" creationId="{E3F2115F-1C38-B300-48DB-F71AFB095369}"/>
          </ac:cxnSpMkLst>
        </pc:cxnChg>
        <pc:cxnChg chg="mod">
          <ac:chgData name="William Coleman" userId="f3d62d1f93845775" providerId="LiveId" clId="{A8775766-3FF5-4BB2-A382-868D7DE3AFFA}" dt="2023-03-19T01:05:59.626" v="779" actId="1582"/>
          <ac:cxnSpMkLst>
            <pc:docMk/>
            <pc:sldMk cId="2950636326" sldId="500"/>
            <ac:cxnSpMk id="36" creationId="{8182B721-EC23-40B9-C385-B700FEF6E50C}"/>
          </ac:cxnSpMkLst>
        </pc:cxnChg>
      </pc:sldChg>
      <pc:sldChg chg="modSp add mod setBg">
        <pc:chgData name="William Coleman" userId="f3d62d1f93845775" providerId="LiveId" clId="{A8775766-3FF5-4BB2-A382-868D7DE3AFFA}" dt="2023-03-19T22:00:00.659" v="875" actId="14100"/>
        <pc:sldMkLst>
          <pc:docMk/>
          <pc:sldMk cId="3113318688" sldId="501"/>
        </pc:sldMkLst>
        <pc:spChg chg="mod">
          <ac:chgData name="William Coleman" userId="f3d62d1f93845775" providerId="LiveId" clId="{A8775766-3FF5-4BB2-A382-868D7DE3AFFA}" dt="2023-03-18T22:39:58.714" v="243" actId="2085"/>
          <ac:spMkLst>
            <pc:docMk/>
            <pc:sldMk cId="3113318688" sldId="501"/>
            <ac:spMk id="7" creationId="{97E71E3D-1725-D489-6C16-68186EC3EB4C}"/>
          </ac:spMkLst>
        </pc:spChg>
        <pc:spChg chg="mod">
          <ac:chgData name="William Coleman" userId="f3d62d1f93845775" providerId="LiveId" clId="{A8775766-3FF5-4BB2-A382-868D7DE3AFFA}" dt="2023-03-19T01:06:48.938" v="821" actId="20577"/>
          <ac:spMkLst>
            <pc:docMk/>
            <pc:sldMk cId="3113318688" sldId="501"/>
            <ac:spMk id="15" creationId="{95ACC18A-52F3-CD53-75A2-DDD14AC1BF5B}"/>
          </ac:spMkLst>
        </pc:spChg>
        <pc:spChg chg="mod">
          <ac:chgData name="William Coleman" userId="f3d62d1f93845775" providerId="LiveId" clId="{A8775766-3FF5-4BB2-A382-868D7DE3AFFA}" dt="2023-03-19T01:08:10.876" v="847" actId="20577"/>
          <ac:spMkLst>
            <pc:docMk/>
            <pc:sldMk cId="3113318688" sldId="501"/>
            <ac:spMk id="19" creationId="{54953C5F-A4D4-21DB-4D42-793603046450}"/>
          </ac:spMkLst>
        </pc:spChg>
        <pc:spChg chg="mod">
          <ac:chgData name="William Coleman" userId="f3d62d1f93845775" providerId="LiveId" clId="{A8775766-3FF5-4BB2-A382-868D7DE3AFFA}" dt="2023-03-19T22:00:00.659" v="875" actId="14100"/>
          <ac:spMkLst>
            <pc:docMk/>
            <pc:sldMk cId="3113318688" sldId="501"/>
            <ac:spMk id="25" creationId="{F4F3539D-DB38-DE18-1C3C-11A4E89C0C0C}"/>
          </ac:spMkLst>
        </pc:spChg>
        <pc:cxnChg chg="mod">
          <ac:chgData name="William Coleman" userId="f3d62d1f93845775" providerId="LiveId" clId="{A8775766-3FF5-4BB2-A382-868D7DE3AFFA}" dt="2023-03-19T21:59:02.032" v="872" actId="14100"/>
          <ac:cxnSpMkLst>
            <pc:docMk/>
            <pc:sldMk cId="3113318688" sldId="501"/>
            <ac:cxnSpMk id="9" creationId="{F534740D-D632-32F4-794F-89F9BEC2A726}"/>
          </ac:cxnSpMkLst>
        </pc:cxnChg>
        <pc:cxnChg chg="mod">
          <ac:chgData name="William Coleman" userId="f3d62d1f93845775" providerId="LiveId" clId="{A8775766-3FF5-4BB2-A382-868D7DE3AFFA}" dt="2023-03-19T21:58:55.245" v="871" actId="14100"/>
          <ac:cxnSpMkLst>
            <pc:docMk/>
            <pc:sldMk cId="3113318688" sldId="501"/>
            <ac:cxnSpMk id="17" creationId="{3E34FAA7-DFB8-2995-3289-E3863F2CF161}"/>
          </ac:cxnSpMkLst>
        </pc:cxnChg>
        <pc:cxnChg chg="mod">
          <ac:chgData name="William Coleman" userId="f3d62d1f93845775" providerId="LiveId" clId="{A8775766-3FF5-4BB2-A382-868D7DE3AFFA}" dt="2023-03-19T21:59:50.795" v="874" actId="1076"/>
          <ac:cxnSpMkLst>
            <pc:docMk/>
            <pc:sldMk cId="3113318688" sldId="501"/>
            <ac:cxnSpMk id="18" creationId="{8AB78D18-3C68-EDDC-5A06-A9CF1FE9C9C5}"/>
          </ac:cxnSpMkLst>
        </pc:cxnChg>
        <pc:cxnChg chg="mod">
          <ac:chgData name="William Coleman" userId="f3d62d1f93845775" providerId="LiveId" clId="{A8775766-3FF5-4BB2-A382-868D7DE3AFFA}" dt="2023-03-19T01:06:55.825" v="822" actId="13822"/>
          <ac:cxnSpMkLst>
            <pc:docMk/>
            <pc:sldMk cId="3113318688" sldId="501"/>
            <ac:cxnSpMk id="29" creationId="{E3F2115F-1C38-B300-48DB-F71AFB095369}"/>
          </ac:cxnSpMkLst>
        </pc:cxnChg>
      </pc:sldChg>
      <pc:sldChg chg="add">
        <pc:chgData name="William Coleman" userId="f3d62d1f93845775" providerId="LiveId" clId="{A8775766-3FF5-4BB2-A382-868D7DE3AFFA}" dt="2023-03-18T22:40:41.255" v="244"/>
        <pc:sldMkLst>
          <pc:docMk/>
          <pc:sldMk cId="3126714464" sldId="502"/>
        </pc:sldMkLst>
      </pc:sldChg>
      <pc:sldMasterChg chg="setBg modSldLayout">
        <pc:chgData name="William Coleman" userId="f3d62d1f93845775" providerId="LiveId" clId="{A8775766-3FF5-4BB2-A382-868D7DE3AFFA}" dt="2023-03-18T22:37:48.825" v="233"/>
        <pc:sldMasterMkLst>
          <pc:docMk/>
          <pc:sldMasterMk cId="1075114740" sldId="2147483648"/>
        </pc:sldMasterMkLst>
        <pc:sldLayoutChg chg="setBg">
          <pc:chgData name="William Coleman" userId="f3d62d1f93845775" providerId="LiveId" clId="{A8775766-3FF5-4BB2-A382-868D7DE3AFFA}" dt="2023-03-18T22:37:48.825" v="233"/>
          <pc:sldLayoutMkLst>
            <pc:docMk/>
            <pc:sldMasterMk cId="1075114740" sldId="2147483648"/>
            <pc:sldLayoutMk cId="1983760797" sldId="2147483649"/>
          </pc:sldLayoutMkLst>
        </pc:sldLayoutChg>
        <pc:sldLayoutChg chg="setBg">
          <pc:chgData name="William Coleman" userId="f3d62d1f93845775" providerId="LiveId" clId="{A8775766-3FF5-4BB2-A382-868D7DE3AFFA}" dt="2023-03-18T22:37:48.825" v="233"/>
          <pc:sldLayoutMkLst>
            <pc:docMk/>
            <pc:sldMasterMk cId="1075114740" sldId="2147483648"/>
            <pc:sldLayoutMk cId="1958731095" sldId="2147483650"/>
          </pc:sldLayoutMkLst>
        </pc:sldLayoutChg>
        <pc:sldLayoutChg chg="setBg">
          <pc:chgData name="William Coleman" userId="f3d62d1f93845775" providerId="LiveId" clId="{A8775766-3FF5-4BB2-A382-868D7DE3AFFA}" dt="2023-03-18T22:37:48.825" v="233"/>
          <pc:sldLayoutMkLst>
            <pc:docMk/>
            <pc:sldMasterMk cId="1075114740" sldId="2147483648"/>
            <pc:sldLayoutMk cId="1124647338" sldId="2147483651"/>
          </pc:sldLayoutMkLst>
        </pc:sldLayoutChg>
        <pc:sldLayoutChg chg="setBg">
          <pc:chgData name="William Coleman" userId="f3d62d1f93845775" providerId="LiveId" clId="{A8775766-3FF5-4BB2-A382-868D7DE3AFFA}" dt="2023-03-18T22:37:48.825" v="233"/>
          <pc:sldLayoutMkLst>
            <pc:docMk/>
            <pc:sldMasterMk cId="1075114740" sldId="2147483648"/>
            <pc:sldLayoutMk cId="3723781137" sldId="2147483652"/>
          </pc:sldLayoutMkLst>
        </pc:sldLayoutChg>
        <pc:sldLayoutChg chg="setBg">
          <pc:chgData name="William Coleman" userId="f3d62d1f93845775" providerId="LiveId" clId="{A8775766-3FF5-4BB2-A382-868D7DE3AFFA}" dt="2023-03-18T22:37:48.825" v="233"/>
          <pc:sldLayoutMkLst>
            <pc:docMk/>
            <pc:sldMasterMk cId="1075114740" sldId="2147483648"/>
            <pc:sldLayoutMk cId="488767079" sldId="2147483653"/>
          </pc:sldLayoutMkLst>
        </pc:sldLayoutChg>
        <pc:sldLayoutChg chg="setBg">
          <pc:chgData name="William Coleman" userId="f3d62d1f93845775" providerId="LiveId" clId="{A8775766-3FF5-4BB2-A382-868D7DE3AFFA}" dt="2023-03-18T22:37:48.825" v="233"/>
          <pc:sldLayoutMkLst>
            <pc:docMk/>
            <pc:sldMasterMk cId="1075114740" sldId="2147483648"/>
            <pc:sldLayoutMk cId="396925682" sldId="2147483654"/>
          </pc:sldLayoutMkLst>
        </pc:sldLayoutChg>
        <pc:sldLayoutChg chg="setBg">
          <pc:chgData name="William Coleman" userId="f3d62d1f93845775" providerId="LiveId" clId="{A8775766-3FF5-4BB2-A382-868D7DE3AFFA}" dt="2023-03-18T22:37:48.825" v="233"/>
          <pc:sldLayoutMkLst>
            <pc:docMk/>
            <pc:sldMasterMk cId="1075114740" sldId="2147483648"/>
            <pc:sldLayoutMk cId="1256203129" sldId="2147483655"/>
          </pc:sldLayoutMkLst>
        </pc:sldLayoutChg>
        <pc:sldLayoutChg chg="setBg">
          <pc:chgData name="William Coleman" userId="f3d62d1f93845775" providerId="LiveId" clId="{A8775766-3FF5-4BB2-A382-868D7DE3AFFA}" dt="2023-03-18T22:37:48.825" v="233"/>
          <pc:sldLayoutMkLst>
            <pc:docMk/>
            <pc:sldMasterMk cId="1075114740" sldId="2147483648"/>
            <pc:sldLayoutMk cId="2733897074" sldId="2147483656"/>
          </pc:sldLayoutMkLst>
        </pc:sldLayoutChg>
        <pc:sldLayoutChg chg="setBg">
          <pc:chgData name="William Coleman" userId="f3d62d1f93845775" providerId="LiveId" clId="{A8775766-3FF5-4BB2-A382-868D7DE3AFFA}" dt="2023-03-18T22:37:48.825" v="233"/>
          <pc:sldLayoutMkLst>
            <pc:docMk/>
            <pc:sldMasterMk cId="1075114740" sldId="2147483648"/>
            <pc:sldLayoutMk cId="884633407" sldId="2147483657"/>
          </pc:sldLayoutMkLst>
        </pc:sldLayoutChg>
        <pc:sldLayoutChg chg="setBg">
          <pc:chgData name="William Coleman" userId="f3d62d1f93845775" providerId="LiveId" clId="{A8775766-3FF5-4BB2-A382-868D7DE3AFFA}" dt="2023-03-18T22:37:48.825" v="233"/>
          <pc:sldLayoutMkLst>
            <pc:docMk/>
            <pc:sldMasterMk cId="1075114740" sldId="2147483648"/>
            <pc:sldLayoutMk cId="2148723813" sldId="2147483658"/>
          </pc:sldLayoutMkLst>
        </pc:sldLayoutChg>
        <pc:sldLayoutChg chg="setBg">
          <pc:chgData name="William Coleman" userId="f3d62d1f93845775" providerId="LiveId" clId="{A8775766-3FF5-4BB2-A382-868D7DE3AFFA}" dt="2023-03-18T22:37:48.825" v="233"/>
          <pc:sldLayoutMkLst>
            <pc:docMk/>
            <pc:sldMasterMk cId="1075114740" sldId="2147483648"/>
            <pc:sldLayoutMk cId="2538426942" sldId="2147483659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3d62d1f93845775/Documents/Smith%20lecture/economic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f3d62d1f93845775/Documents/Smith%20lecture/economic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Britain's Cumulative Exports to North America, £m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'[economic data.xlsx]Sheet1'!$Z$6</c:f>
              <c:strCache>
                <c:ptCount val="1"/>
                <c:pt idx="0">
                  <c:v>Cumulative Exports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'[economic data.xlsx]Sheet1'!$Y$7:$Y$49</c:f>
              <c:numCache>
                <c:formatCode>General</c:formatCode>
                <c:ptCount val="43"/>
                <c:pt idx="0">
                  <c:v>1740</c:v>
                </c:pt>
                <c:pt idx="1">
                  <c:v>1741</c:v>
                </c:pt>
                <c:pt idx="2">
                  <c:v>1742</c:v>
                </c:pt>
                <c:pt idx="3">
                  <c:v>1743</c:v>
                </c:pt>
                <c:pt idx="4">
                  <c:v>1744</c:v>
                </c:pt>
                <c:pt idx="5">
                  <c:v>1745</c:v>
                </c:pt>
                <c:pt idx="6">
                  <c:v>1746</c:v>
                </c:pt>
                <c:pt idx="7">
                  <c:v>1747</c:v>
                </c:pt>
                <c:pt idx="8">
                  <c:v>1748</c:v>
                </c:pt>
                <c:pt idx="9">
                  <c:v>1749</c:v>
                </c:pt>
                <c:pt idx="10">
                  <c:v>1750</c:v>
                </c:pt>
                <c:pt idx="11">
                  <c:v>1751</c:v>
                </c:pt>
                <c:pt idx="12">
                  <c:v>1752</c:v>
                </c:pt>
                <c:pt idx="13">
                  <c:v>1753</c:v>
                </c:pt>
                <c:pt idx="14">
                  <c:v>1754</c:v>
                </c:pt>
                <c:pt idx="15">
                  <c:v>1755</c:v>
                </c:pt>
                <c:pt idx="16">
                  <c:v>1756</c:v>
                </c:pt>
                <c:pt idx="17">
                  <c:v>1757</c:v>
                </c:pt>
                <c:pt idx="18">
                  <c:v>1758</c:v>
                </c:pt>
                <c:pt idx="19">
                  <c:v>1759</c:v>
                </c:pt>
                <c:pt idx="20">
                  <c:v>1760</c:v>
                </c:pt>
                <c:pt idx="21">
                  <c:v>1761</c:v>
                </c:pt>
                <c:pt idx="22">
                  <c:v>1762</c:v>
                </c:pt>
                <c:pt idx="23">
                  <c:v>1763</c:v>
                </c:pt>
                <c:pt idx="24">
                  <c:v>1764</c:v>
                </c:pt>
                <c:pt idx="25">
                  <c:v>1765</c:v>
                </c:pt>
                <c:pt idx="26">
                  <c:v>1766</c:v>
                </c:pt>
                <c:pt idx="27">
                  <c:v>1767</c:v>
                </c:pt>
                <c:pt idx="28">
                  <c:v>1768</c:v>
                </c:pt>
                <c:pt idx="29">
                  <c:v>1769</c:v>
                </c:pt>
                <c:pt idx="30">
                  <c:v>1770</c:v>
                </c:pt>
                <c:pt idx="31">
                  <c:v>1771</c:v>
                </c:pt>
                <c:pt idx="32">
                  <c:v>1772</c:v>
                </c:pt>
                <c:pt idx="33">
                  <c:v>1773</c:v>
                </c:pt>
                <c:pt idx="34">
                  <c:v>1774</c:v>
                </c:pt>
                <c:pt idx="35">
                  <c:v>1775</c:v>
                </c:pt>
                <c:pt idx="36">
                  <c:v>1776</c:v>
                </c:pt>
                <c:pt idx="37">
                  <c:v>1777</c:v>
                </c:pt>
                <c:pt idx="38">
                  <c:v>1778</c:v>
                </c:pt>
                <c:pt idx="39">
                  <c:v>1779</c:v>
                </c:pt>
                <c:pt idx="40">
                  <c:v>1780</c:v>
                </c:pt>
                <c:pt idx="41">
                  <c:v>1781</c:v>
                </c:pt>
                <c:pt idx="42">
                  <c:v>1782</c:v>
                </c:pt>
              </c:numCache>
            </c:numRef>
          </c:cat>
          <c:val>
            <c:numRef>
              <c:f>'[economic data.xlsx]Sheet1'!$Z$7:$Z$49</c:f>
              <c:numCache>
                <c:formatCode>General</c:formatCode>
                <c:ptCount val="43"/>
                <c:pt idx="0">
                  <c:v>0.89500000000000002</c:v>
                </c:pt>
                <c:pt idx="1">
                  <c:v>1.859</c:v>
                </c:pt>
                <c:pt idx="2">
                  <c:v>2.7669999999999999</c:v>
                </c:pt>
                <c:pt idx="3">
                  <c:v>3.726</c:v>
                </c:pt>
                <c:pt idx="4">
                  <c:v>4.4560000000000004</c:v>
                </c:pt>
                <c:pt idx="5">
                  <c:v>5.0880000000000001</c:v>
                </c:pt>
                <c:pt idx="6">
                  <c:v>6.0179999999999998</c:v>
                </c:pt>
                <c:pt idx="7">
                  <c:v>6.9349999999999996</c:v>
                </c:pt>
                <c:pt idx="8">
                  <c:v>7.9569999999999999</c:v>
                </c:pt>
                <c:pt idx="9">
                  <c:v>9.3019999999999996</c:v>
                </c:pt>
                <c:pt idx="10">
                  <c:v>10.742000000000001</c:v>
                </c:pt>
                <c:pt idx="11">
                  <c:v>12.138999999999999</c:v>
                </c:pt>
                <c:pt idx="12">
                  <c:v>13.442</c:v>
                </c:pt>
                <c:pt idx="13">
                  <c:v>15.052</c:v>
                </c:pt>
                <c:pt idx="14">
                  <c:v>16.349</c:v>
                </c:pt>
                <c:pt idx="15">
                  <c:v>17.571999999999999</c:v>
                </c:pt>
                <c:pt idx="16">
                  <c:v>19.035</c:v>
                </c:pt>
                <c:pt idx="17">
                  <c:v>20.786999999999999</c:v>
                </c:pt>
                <c:pt idx="18">
                  <c:v>22.635000000000002</c:v>
                </c:pt>
                <c:pt idx="19">
                  <c:v>25.14</c:v>
                </c:pt>
                <c:pt idx="20">
                  <c:v>27.937000000000001</c:v>
                </c:pt>
                <c:pt idx="21">
                  <c:v>29.733000000000001</c:v>
                </c:pt>
                <c:pt idx="22">
                  <c:v>31.28</c:v>
                </c:pt>
                <c:pt idx="23">
                  <c:v>33.171999999999997</c:v>
                </c:pt>
                <c:pt idx="24">
                  <c:v>35.646000000000001</c:v>
                </c:pt>
                <c:pt idx="25">
                  <c:v>37.765000000000001</c:v>
                </c:pt>
                <c:pt idx="26">
                  <c:v>39.746000000000002</c:v>
                </c:pt>
                <c:pt idx="27">
                  <c:v>41.914000000000001</c:v>
                </c:pt>
                <c:pt idx="28">
                  <c:v>44.304000000000002</c:v>
                </c:pt>
                <c:pt idx="29">
                  <c:v>45.908000000000001</c:v>
                </c:pt>
                <c:pt idx="30">
                  <c:v>48.168999999999997</c:v>
                </c:pt>
                <c:pt idx="31">
                  <c:v>52.744999999999997</c:v>
                </c:pt>
                <c:pt idx="32">
                  <c:v>56.055</c:v>
                </c:pt>
                <c:pt idx="33">
                  <c:v>58.366999999999997</c:v>
                </c:pt>
                <c:pt idx="34">
                  <c:v>61.21</c:v>
                </c:pt>
                <c:pt idx="35">
                  <c:v>61.43</c:v>
                </c:pt>
                <c:pt idx="36">
                  <c:v>61.485999999999997</c:v>
                </c:pt>
                <c:pt idx="37">
                  <c:v>61.578000000000003</c:v>
                </c:pt>
                <c:pt idx="38">
                  <c:v>61.646999999999998</c:v>
                </c:pt>
                <c:pt idx="39">
                  <c:v>62.058999999999997</c:v>
                </c:pt>
                <c:pt idx="40">
                  <c:v>63.055</c:v>
                </c:pt>
                <c:pt idx="41">
                  <c:v>64.05</c:v>
                </c:pt>
                <c:pt idx="42">
                  <c:v>64.349999999999994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44-4B8F-B8F3-B099D7FD4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5892175"/>
        <c:axId val="2085888847"/>
      </c:lineChart>
      <c:catAx>
        <c:axId val="2085892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888847"/>
        <c:crosses val="autoZero"/>
        <c:auto val="1"/>
        <c:lblAlgn val="ctr"/>
        <c:lblOffset val="100"/>
        <c:noMultiLvlLbl val="0"/>
      </c:catAx>
      <c:valAx>
        <c:axId val="2085888847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892175"/>
        <c:crosses val="autoZero"/>
        <c:crossBetween val="between"/>
      </c:valAx>
      <c:spPr>
        <a:noFill/>
        <a:ln w="19050"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AU" sz="2400" b="1" dirty="0">
                <a:solidFill>
                  <a:schemeClr val="tx1"/>
                </a:solidFill>
              </a:rPr>
              <a:t>Britain's</a:t>
            </a:r>
            <a:r>
              <a:rPr lang="en-AU" sz="2400" b="1" baseline="0" dirty="0">
                <a:solidFill>
                  <a:schemeClr val="tx1"/>
                </a:solidFill>
              </a:rPr>
              <a:t> Cumulative Exports to North America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AU" sz="2400" b="1" baseline="0" dirty="0">
                <a:solidFill>
                  <a:schemeClr val="tx1"/>
                </a:solidFill>
              </a:rPr>
              <a:t>Compared to her Cumulative Debt Interest, £m</a:t>
            </a:r>
            <a:endParaRPr lang="en-AU" sz="24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'[economic data.xlsx]Sheet1'!$Z$6</c:f>
              <c:strCache>
                <c:ptCount val="1"/>
                <c:pt idx="0">
                  <c:v>Cumulative Exports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'[economic data.xlsx]Sheet1'!$Y$7:$Y$49</c:f>
              <c:numCache>
                <c:formatCode>General</c:formatCode>
                <c:ptCount val="43"/>
                <c:pt idx="0">
                  <c:v>1740</c:v>
                </c:pt>
                <c:pt idx="1">
                  <c:v>1741</c:v>
                </c:pt>
                <c:pt idx="2">
                  <c:v>1742</c:v>
                </c:pt>
                <c:pt idx="3">
                  <c:v>1743</c:v>
                </c:pt>
                <c:pt idx="4">
                  <c:v>1744</c:v>
                </c:pt>
                <c:pt idx="5">
                  <c:v>1745</c:v>
                </c:pt>
                <c:pt idx="6">
                  <c:v>1746</c:v>
                </c:pt>
                <c:pt idx="7">
                  <c:v>1747</c:v>
                </c:pt>
                <c:pt idx="8">
                  <c:v>1748</c:v>
                </c:pt>
                <c:pt idx="9">
                  <c:v>1749</c:v>
                </c:pt>
                <c:pt idx="10">
                  <c:v>1750</c:v>
                </c:pt>
                <c:pt idx="11">
                  <c:v>1751</c:v>
                </c:pt>
                <c:pt idx="12">
                  <c:v>1752</c:v>
                </c:pt>
                <c:pt idx="13">
                  <c:v>1753</c:v>
                </c:pt>
                <c:pt idx="14">
                  <c:v>1754</c:v>
                </c:pt>
                <c:pt idx="15">
                  <c:v>1755</c:v>
                </c:pt>
                <c:pt idx="16">
                  <c:v>1756</c:v>
                </c:pt>
                <c:pt idx="17">
                  <c:v>1757</c:v>
                </c:pt>
                <c:pt idx="18">
                  <c:v>1758</c:v>
                </c:pt>
                <c:pt idx="19">
                  <c:v>1759</c:v>
                </c:pt>
                <c:pt idx="20">
                  <c:v>1760</c:v>
                </c:pt>
                <c:pt idx="21">
                  <c:v>1761</c:v>
                </c:pt>
                <c:pt idx="22">
                  <c:v>1762</c:v>
                </c:pt>
                <c:pt idx="23">
                  <c:v>1763</c:v>
                </c:pt>
                <c:pt idx="24">
                  <c:v>1764</c:v>
                </c:pt>
                <c:pt idx="25">
                  <c:v>1765</c:v>
                </c:pt>
                <c:pt idx="26">
                  <c:v>1766</c:v>
                </c:pt>
                <c:pt idx="27">
                  <c:v>1767</c:v>
                </c:pt>
                <c:pt idx="28">
                  <c:v>1768</c:v>
                </c:pt>
                <c:pt idx="29">
                  <c:v>1769</c:v>
                </c:pt>
                <c:pt idx="30">
                  <c:v>1770</c:v>
                </c:pt>
                <c:pt idx="31">
                  <c:v>1771</c:v>
                </c:pt>
                <c:pt idx="32">
                  <c:v>1772</c:v>
                </c:pt>
                <c:pt idx="33">
                  <c:v>1773</c:v>
                </c:pt>
                <c:pt idx="34">
                  <c:v>1774</c:v>
                </c:pt>
                <c:pt idx="35">
                  <c:v>1775</c:v>
                </c:pt>
                <c:pt idx="36">
                  <c:v>1776</c:v>
                </c:pt>
                <c:pt idx="37">
                  <c:v>1777</c:v>
                </c:pt>
                <c:pt idx="38">
                  <c:v>1778</c:v>
                </c:pt>
                <c:pt idx="39">
                  <c:v>1779</c:v>
                </c:pt>
                <c:pt idx="40">
                  <c:v>1780</c:v>
                </c:pt>
                <c:pt idx="41">
                  <c:v>1781</c:v>
                </c:pt>
                <c:pt idx="42">
                  <c:v>1782</c:v>
                </c:pt>
              </c:numCache>
            </c:numRef>
          </c:cat>
          <c:val>
            <c:numRef>
              <c:f>'[economic data.xlsx]Sheet1'!$Z$7:$Z$49</c:f>
              <c:numCache>
                <c:formatCode>General</c:formatCode>
                <c:ptCount val="43"/>
                <c:pt idx="0">
                  <c:v>0.89500000000000002</c:v>
                </c:pt>
                <c:pt idx="1">
                  <c:v>1.859</c:v>
                </c:pt>
                <c:pt idx="2">
                  <c:v>2.7669999999999999</c:v>
                </c:pt>
                <c:pt idx="3">
                  <c:v>3.726</c:v>
                </c:pt>
                <c:pt idx="4">
                  <c:v>4.4560000000000004</c:v>
                </c:pt>
                <c:pt idx="5">
                  <c:v>5.0880000000000001</c:v>
                </c:pt>
                <c:pt idx="6">
                  <c:v>6.0179999999999998</c:v>
                </c:pt>
                <c:pt idx="7">
                  <c:v>6.9349999999999996</c:v>
                </c:pt>
                <c:pt idx="8">
                  <c:v>7.9569999999999999</c:v>
                </c:pt>
                <c:pt idx="9">
                  <c:v>9.3019999999999996</c:v>
                </c:pt>
                <c:pt idx="10">
                  <c:v>10.742000000000001</c:v>
                </c:pt>
                <c:pt idx="11">
                  <c:v>12.138999999999999</c:v>
                </c:pt>
                <c:pt idx="12">
                  <c:v>13.442</c:v>
                </c:pt>
                <c:pt idx="13">
                  <c:v>15.052</c:v>
                </c:pt>
                <c:pt idx="14">
                  <c:v>16.349</c:v>
                </c:pt>
                <c:pt idx="15">
                  <c:v>17.571999999999999</c:v>
                </c:pt>
                <c:pt idx="16">
                  <c:v>19.035</c:v>
                </c:pt>
                <c:pt idx="17">
                  <c:v>20.786999999999999</c:v>
                </c:pt>
                <c:pt idx="18">
                  <c:v>22.635000000000002</c:v>
                </c:pt>
                <c:pt idx="19">
                  <c:v>25.14</c:v>
                </c:pt>
                <c:pt idx="20">
                  <c:v>27.937000000000001</c:v>
                </c:pt>
                <c:pt idx="21">
                  <c:v>29.733000000000001</c:v>
                </c:pt>
                <c:pt idx="22">
                  <c:v>31.28</c:v>
                </c:pt>
                <c:pt idx="23">
                  <c:v>33.171999999999997</c:v>
                </c:pt>
                <c:pt idx="24">
                  <c:v>35.646000000000001</c:v>
                </c:pt>
                <c:pt idx="25">
                  <c:v>37.765000000000001</c:v>
                </c:pt>
                <c:pt idx="26">
                  <c:v>39.746000000000002</c:v>
                </c:pt>
                <c:pt idx="27">
                  <c:v>41.914000000000001</c:v>
                </c:pt>
                <c:pt idx="28">
                  <c:v>44.304000000000002</c:v>
                </c:pt>
                <c:pt idx="29">
                  <c:v>45.908000000000001</c:v>
                </c:pt>
                <c:pt idx="30">
                  <c:v>48.168999999999997</c:v>
                </c:pt>
                <c:pt idx="31">
                  <c:v>52.744999999999997</c:v>
                </c:pt>
                <c:pt idx="32">
                  <c:v>56.055</c:v>
                </c:pt>
                <c:pt idx="33">
                  <c:v>58.366999999999997</c:v>
                </c:pt>
                <c:pt idx="34">
                  <c:v>61.21</c:v>
                </c:pt>
                <c:pt idx="35">
                  <c:v>61.43</c:v>
                </c:pt>
                <c:pt idx="36">
                  <c:v>61.485999999999997</c:v>
                </c:pt>
                <c:pt idx="37">
                  <c:v>61.578000000000003</c:v>
                </c:pt>
                <c:pt idx="38">
                  <c:v>61.646999999999998</c:v>
                </c:pt>
                <c:pt idx="39">
                  <c:v>62.058999999999997</c:v>
                </c:pt>
                <c:pt idx="40">
                  <c:v>63.055</c:v>
                </c:pt>
                <c:pt idx="41">
                  <c:v>64.05</c:v>
                </c:pt>
                <c:pt idx="42">
                  <c:v>64.349999999999994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5F-420E-AC62-F1560CB585EF}"/>
            </c:ext>
          </c:extLst>
        </c:ser>
        <c:ser>
          <c:idx val="1"/>
          <c:order val="1"/>
          <c:tx>
            <c:strRef>
              <c:f>'[economic data.xlsx]Sheet1'!$AA$6</c:f>
              <c:strCache>
                <c:ptCount val="1"/>
                <c:pt idx="0">
                  <c:v>Cumulative Interest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'[economic data.xlsx]Sheet1'!$Y$7:$Y$49</c:f>
              <c:numCache>
                <c:formatCode>General</c:formatCode>
                <c:ptCount val="43"/>
                <c:pt idx="0">
                  <c:v>1740</c:v>
                </c:pt>
                <c:pt idx="1">
                  <c:v>1741</c:v>
                </c:pt>
                <c:pt idx="2">
                  <c:v>1742</c:v>
                </c:pt>
                <c:pt idx="3">
                  <c:v>1743</c:v>
                </c:pt>
                <c:pt idx="4">
                  <c:v>1744</c:v>
                </c:pt>
                <c:pt idx="5">
                  <c:v>1745</c:v>
                </c:pt>
                <c:pt idx="6">
                  <c:v>1746</c:v>
                </c:pt>
                <c:pt idx="7">
                  <c:v>1747</c:v>
                </c:pt>
                <c:pt idx="8">
                  <c:v>1748</c:v>
                </c:pt>
                <c:pt idx="9">
                  <c:v>1749</c:v>
                </c:pt>
                <c:pt idx="10">
                  <c:v>1750</c:v>
                </c:pt>
                <c:pt idx="11">
                  <c:v>1751</c:v>
                </c:pt>
                <c:pt idx="12">
                  <c:v>1752</c:v>
                </c:pt>
                <c:pt idx="13">
                  <c:v>1753</c:v>
                </c:pt>
                <c:pt idx="14">
                  <c:v>1754</c:v>
                </c:pt>
                <c:pt idx="15">
                  <c:v>1755</c:v>
                </c:pt>
                <c:pt idx="16">
                  <c:v>1756</c:v>
                </c:pt>
                <c:pt idx="17">
                  <c:v>1757</c:v>
                </c:pt>
                <c:pt idx="18">
                  <c:v>1758</c:v>
                </c:pt>
                <c:pt idx="19">
                  <c:v>1759</c:v>
                </c:pt>
                <c:pt idx="20">
                  <c:v>1760</c:v>
                </c:pt>
                <c:pt idx="21">
                  <c:v>1761</c:v>
                </c:pt>
                <c:pt idx="22">
                  <c:v>1762</c:v>
                </c:pt>
                <c:pt idx="23">
                  <c:v>1763</c:v>
                </c:pt>
                <c:pt idx="24">
                  <c:v>1764</c:v>
                </c:pt>
                <c:pt idx="25">
                  <c:v>1765</c:v>
                </c:pt>
                <c:pt idx="26">
                  <c:v>1766</c:v>
                </c:pt>
                <c:pt idx="27">
                  <c:v>1767</c:v>
                </c:pt>
                <c:pt idx="28">
                  <c:v>1768</c:v>
                </c:pt>
                <c:pt idx="29">
                  <c:v>1769</c:v>
                </c:pt>
                <c:pt idx="30">
                  <c:v>1770</c:v>
                </c:pt>
                <c:pt idx="31">
                  <c:v>1771</c:v>
                </c:pt>
                <c:pt idx="32">
                  <c:v>1772</c:v>
                </c:pt>
                <c:pt idx="33">
                  <c:v>1773</c:v>
                </c:pt>
                <c:pt idx="34">
                  <c:v>1774</c:v>
                </c:pt>
                <c:pt idx="35">
                  <c:v>1775</c:v>
                </c:pt>
                <c:pt idx="36">
                  <c:v>1776</c:v>
                </c:pt>
                <c:pt idx="37">
                  <c:v>1777</c:v>
                </c:pt>
                <c:pt idx="38">
                  <c:v>1778</c:v>
                </c:pt>
                <c:pt idx="39">
                  <c:v>1779</c:v>
                </c:pt>
                <c:pt idx="40">
                  <c:v>1780</c:v>
                </c:pt>
                <c:pt idx="41">
                  <c:v>1781</c:v>
                </c:pt>
                <c:pt idx="42">
                  <c:v>1782</c:v>
                </c:pt>
              </c:numCache>
            </c:numRef>
          </c:cat>
          <c:val>
            <c:numRef>
              <c:f>'[economic data.xlsx]Sheet1'!$AA$7:$AA$49</c:f>
              <c:numCache>
                <c:formatCode>General</c:formatCode>
                <c:ptCount val="43"/>
                <c:pt idx="0">
                  <c:v>0</c:v>
                </c:pt>
                <c:pt idx="1">
                  <c:v>4.2000000000000003E-2</c:v>
                </c:pt>
                <c:pt idx="2">
                  <c:v>0.159</c:v>
                </c:pt>
                <c:pt idx="3">
                  <c:v>0.34200000000000003</c:v>
                </c:pt>
                <c:pt idx="4">
                  <c:v>0.63300000000000001</c:v>
                </c:pt>
                <c:pt idx="5">
                  <c:v>1.014</c:v>
                </c:pt>
                <c:pt idx="6">
                  <c:v>1.5389999999999999</c:v>
                </c:pt>
                <c:pt idx="7">
                  <c:v>2.1989999999999998</c:v>
                </c:pt>
                <c:pt idx="8">
                  <c:v>3.06</c:v>
                </c:pt>
                <c:pt idx="9">
                  <c:v>3.972</c:v>
                </c:pt>
                <c:pt idx="10">
                  <c:v>4.8899999999999997</c:v>
                </c:pt>
                <c:pt idx="11">
                  <c:v>5.8109999999999999</c:v>
                </c:pt>
                <c:pt idx="12">
                  <c:v>6.6959999999999997</c:v>
                </c:pt>
                <c:pt idx="13">
                  <c:v>7.524</c:v>
                </c:pt>
                <c:pt idx="14">
                  <c:v>8.2680000000000007</c:v>
                </c:pt>
                <c:pt idx="15">
                  <c:v>9.0210000000000008</c:v>
                </c:pt>
                <c:pt idx="16">
                  <c:v>9.8369999999999997</c:v>
                </c:pt>
                <c:pt idx="17">
                  <c:v>10.749000000000001</c:v>
                </c:pt>
                <c:pt idx="18">
                  <c:v>11.79</c:v>
                </c:pt>
                <c:pt idx="19">
                  <c:v>13.106999999999999</c:v>
                </c:pt>
                <c:pt idx="20">
                  <c:v>14.736000000000001</c:v>
                </c:pt>
                <c:pt idx="21">
                  <c:v>16.739999999999998</c:v>
                </c:pt>
                <c:pt idx="22">
                  <c:v>19.116</c:v>
                </c:pt>
                <c:pt idx="23">
                  <c:v>21.672000000000001</c:v>
                </c:pt>
                <c:pt idx="24">
                  <c:v>24.276</c:v>
                </c:pt>
                <c:pt idx="25">
                  <c:v>26.861999999999998</c:v>
                </c:pt>
                <c:pt idx="26">
                  <c:v>29.439</c:v>
                </c:pt>
                <c:pt idx="27">
                  <c:v>32.033999999999999</c:v>
                </c:pt>
                <c:pt idx="28">
                  <c:v>34.590000000000003</c:v>
                </c:pt>
                <c:pt idx="29">
                  <c:v>37.076999999999998</c:v>
                </c:pt>
                <c:pt idx="30">
                  <c:v>39.573</c:v>
                </c:pt>
                <c:pt idx="31">
                  <c:v>42.018000000000001</c:v>
                </c:pt>
                <c:pt idx="32">
                  <c:v>44.457000000000001</c:v>
                </c:pt>
                <c:pt idx="33">
                  <c:v>46.902000000000001</c:v>
                </c:pt>
                <c:pt idx="34">
                  <c:v>49.311</c:v>
                </c:pt>
                <c:pt idx="35">
                  <c:v>51.707999999999998</c:v>
                </c:pt>
                <c:pt idx="36">
                  <c:v>54.222000000000001</c:v>
                </c:pt>
                <c:pt idx="37">
                  <c:v>56.898000000000003</c:v>
                </c:pt>
                <c:pt idx="38">
                  <c:v>59.768999999999998</c:v>
                </c:pt>
                <c:pt idx="39">
                  <c:v>62.948999999999998</c:v>
                </c:pt>
                <c:pt idx="40">
                  <c:v>66.543000000000006</c:v>
                </c:pt>
                <c:pt idx="41">
                  <c:v>70.832999999999998</c:v>
                </c:pt>
                <c:pt idx="42">
                  <c:v>75.84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5F-420E-AC62-F1560CB58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81150191"/>
        <c:axId val="1481144783"/>
      </c:lineChart>
      <c:catAx>
        <c:axId val="1481150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1144783"/>
        <c:crosses val="autoZero"/>
        <c:auto val="1"/>
        <c:lblAlgn val="ctr"/>
        <c:lblOffset val="100"/>
        <c:noMultiLvlLbl val="0"/>
      </c:catAx>
      <c:valAx>
        <c:axId val="1481144783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1150191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95C9-2B22-49E9-8E1E-028A6BA21B08}" type="datetimeFigureOut">
              <a:rPr lang="en-AU" smtClean="0"/>
              <a:t>19/03/2023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E6-A0A3-4F44-8591-FF65DD2921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376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95C9-2B22-49E9-8E1E-028A6BA21B08}" type="datetimeFigureOut">
              <a:rPr lang="en-AU" smtClean="0"/>
              <a:t>19/03/2023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E6-A0A3-4F44-8591-FF65DD2921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872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95C9-2B22-49E9-8E1E-028A6BA21B08}" type="datetimeFigureOut">
              <a:rPr lang="en-AU" smtClean="0"/>
              <a:t>19/03/2023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E6-A0A3-4F44-8591-FF65DD2921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842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95C9-2B22-49E9-8E1E-028A6BA21B08}" type="datetimeFigureOut">
              <a:rPr lang="en-AU" smtClean="0"/>
              <a:t>19/03/2023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E6-A0A3-4F44-8591-FF65DD2921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873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95C9-2B22-49E9-8E1E-028A6BA21B08}" type="datetimeFigureOut">
              <a:rPr lang="en-AU" smtClean="0"/>
              <a:t>19/03/2023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E6-A0A3-4F44-8591-FF65DD2921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464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95C9-2B22-49E9-8E1E-028A6BA21B08}" type="datetimeFigureOut">
              <a:rPr lang="en-AU" smtClean="0"/>
              <a:t>19/03/2023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E6-A0A3-4F44-8591-FF65DD2921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378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95C9-2B22-49E9-8E1E-028A6BA21B08}" type="datetimeFigureOut">
              <a:rPr lang="en-AU" smtClean="0"/>
              <a:t>19/03/2023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E6-A0A3-4F44-8591-FF65DD2921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876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95C9-2B22-49E9-8E1E-028A6BA21B08}" type="datetimeFigureOut">
              <a:rPr lang="en-AU" smtClean="0"/>
              <a:t>19/03/2023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E6-A0A3-4F44-8591-FF65DD2921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92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95C9-2B22-49E9-8E1E-028A6BA21B08}" type="datetimeFigureOut">
              <a:rPr lang="en-AU" smtClean="0"/>
              <a:t>19/03/2023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E6-A0A3-4F44-8591-FF65DD2921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620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95C9-2B22-49E9-8E1E-028A6BA21B08}" type="datetimeFigureOut">
              <a:rPr lang="en-AU" smtClean="0"/>
              <a:t>19/03/2023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E6-A0A3-4F44-8591-FF65DD2921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389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95C9-2B22-49E9-8E1E-028A6BA21B08}" type="datetimeFigureOut">
              <a:rPr lang="en-AU" smtClean="0"/>
              <a:t>19/03/2023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E6-A0A3-4F44-8591-FF65DD2921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463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95C9-2B22-49E9-8E1E-028A6BA21B08}" type="datetimeFigureOut">
              <a:rPr lang="en-AU" smtClean="0"/>
              <a:t>19/03/2023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ECEE6-A0A3-4F44-8591-FF65DD2921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511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68" y="263807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AU" dirty="0"/>
              <a:t> 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r>
              <a:rPr lang="en-AU" b="1" dirty="0">
                <a:latin typeface="+mn-lt"/>
              </a:rPr>
              <a:t>Adam Smith’s Case Against the British Empire</a:t>
            </a: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2941" y="4556779"/>
            <a:ext cx="9144000" cy="1655762"/>
          </a:xfrm>
        </p:spPr>
        <p:txBody>
          <a:bodyPr>
            <a:normAutofit/>
          </a:bodyPr>
          <a:lstStyle/>
          <a:p>
            <a:r>
              <a:rPr lang="en-AU" sz="3200" b="1" dirty="0"/>
              <a:t>William Coleman</a:t>
            </a:r>
          </a:p>
        </p:txBody>
      </p:sp>
    </p:spTree>
    <p:extLst>
      <p:ext uri="{BB962C8B-B14F-4D97-AF65-F5344CB8AC3E}">
        <p14:creationId xmlns:p14="http://schemas.microsoft.com/office/powerpoint/2010/main" val="1012693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618238C-0111-39CB-1CC2-E2285FFE22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827980"/>
              </p:ext>
            </p:extLst>
          </p:nvPr>
        </p:nvGraphicFramePr>
        <p:xfrm>
          <a:off x="1709057" y="370114"/>
          <a:ext cx="8654143" cy="5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0581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9C3E71F5-B0C2-FAAC-2586-DE9D90C340F9}"/>
              </a:ext>
            </a:extLst>
          </p:cNvPr>
          <p:cNvSpPr txBox="1"/>
          <p:nvPr/>
        </p:nvSpPr>
        <p:spPr>
          <a:xfrm>
            <a:off x="2930487" y="2659559"/>
            <a:ext cx="65770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4400" b="1" dirty="0"/>
              <a:t>williamolivercoleman.com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3126714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F19296-F5E2-B0AA-58C0-98A497A3E63A}"/>
              </a:ext>
            </a:extLst>
          </p:cNvPr>
          <p:cNvCxnSpPr>
            <a:cxnSpLocks/>
          </p:cNvCxnSpPr>
          <p:nvPr/>
        </p:nvCxnSpPr>
        <p:spPr>
          <a:xfrm>
            <a:off x="2006891" y="941884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3221DD-D0DC-1D50-45B0-68293F9F40FD}"/>
              </a:ext>
            </a:extLst>
          </p:cNvPr>
          <p:cNvCxnSpPr/>
          <p:nvPr/>
        </p:nvCxnSpPr>
        <p:spPr>
          <a:xfrm flipV="1">
            <a:off x="2045495" y="5722843"/>
            <a:ext cx="837845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453F0C2-E2B8-1FB5-8A3C-94DDE3CCC07E}"/>
              </a:ext>
            </a:extLst>
          </p:cNvPr>
          <p:cNvCxnSpPr>
            <a:cxnSpLocks/>
          </p:cNvCxnSpPr>
          <p:nvPr/>
        </p:nvCxnSpPr>
        <p:spPr>
          <a:xfrm flipV="1">
            <a:off x="2099918" y="4427433"/>
            <a:ext cx="6028475" cy="6744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6DD5CD-910A-5C26-36A3-9F7605C37314}"/>
              </a:ext>
            </a:extLst>
          </p:cNvPr>
          <p:cNvCxnSpPr>
            <a:cxnSpLocks/>
          </p:cNvCxnSpPr>
          <p:nvPr/>
        </p:nvCxnSpPr>
        <p:spPr>
          <a:xfrm>
            <a:off x="2099919" y="2051000"/>
            <a:ext cx="7272175" cy="289557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9754923-93E9-1AC9-BAE6-9BC1C19E6F10}"/>
              </a:ext>
            </a:extLst>
          </p:cNvPr>
          <p:cNvCxnSpPr>
            <a:cxnSpLocks/>
          </p:cNvCxnSpPr>
          <p:nvPr/>
        </p:nvCxnSpPr>
        <p:spPr>
          <a:xfrm flipH="1">
            <a:off x="8128393" y="4427433"/>
            <a:ext cx="1" cy="1293114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977BB3D-C288-40D3-2E06-F5ED514C33F8}"/>
              </a:ext>
            </a:extLst>
          </p:cNvPr>
          <p:cNvSpPr txBox="1"/>
          <p:nvPr/>
        </p:nvSpPr>
        <p:spPr>
          <a:xfrm>
            <a:off x="2099918" y="5950747"/>
            <a:ext cx="6065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British capital</a:t>
            </a:r>
          </a:p>
          <a:p>
            <a:pPr algn="ctr"/>
            <a:endParaRPr lang="en-AU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ACC18A-52F3-CD53-75A2-DDD14AC1BF5B}"/>
              </a:ext>
            </a:extLst>
          </p:cNvPr>
          <p:cNvSpPr txBox="1"/>
          <p:nvPr/>
        </p:nvSpPr>
        <p:spPr>
          <a:xfrm>
            <a:off x="1441856" y="315659"/>
            <a:ext cx="9839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The Profit Rate in Britain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E34FAA7-DFB8-2995-3289-E3863F2CF161}"/>
              </a:ext>
            </a:extLst>
          </p:cNvPr>
          <p:cNvCxnSpPr>
            <a:cxnSpLocks/>
          </p:cNvCxnSpPr>
          <p:nvPr/>
        </p:nvCxnSpPr>
        <p:spPr>
          <a:xfrm>
            <a:off x="2045495" y="5865617"/>
            <a:ext cx="6119709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734DD0B-5A88-8D0B-DEE7-1CEBC08E4689}"/>
              </a:ext>
            </a:extLst>
          </p:cNvPr>
          <p:cNvSpPr txBox="1"/>
          <p:nvPr/>
        </p:nvSpPr>
        <p:spPr>
          <a:xfrm>
            <a:off x="3181092" y="1544501"/>
            <a:ext cx="20625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Marginal productivity of capital in Britain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8527CE-1963-75F1-8F77-734F01D7300D}"/>
              </a:ext>
            </a:extLst>
          </p:cNvPr>
          <p:cNvSpPr txBox="1"/>
          <p:nvPr/>
        </p:nvSpPr>
        <p:spPr>
          <a:xfrm>
            <a:off x="-261257" y="1264435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PROFIT RATE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F83975-DE7E-BA15-FD18-3262714D557E}"/>
              </a:ext>
            </a:extLst>
          </p:cNvPr>
          <p:cNvSpPr txBox="1"/>
          <p:nvPr/>
        </p:nvSpPr>
        <p:spPr>
          <a:xfrm>
            <a:off x="9372094" y="5800925"/>
            <a:ext cx="2589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QUANTITY OF CAPITAL</a:t>
            </a:r>
          </a:p>
        </p:txBody>
      </p:sp>
    </p:spTree>
    <p:extLst>
      <p:ext uri="{BB962C8B-B14F-4D97-AF65-F5344CB8AC3E}">
        <p14:creationId xmlns:p14="http://schemas.microsoft.com/office/powerpoint/2010/main" val="3036331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F19296-F5E2-B0AA-58C0-98A497A3E63A}"/>
              </a:ext>
            </a:extLst>
          </p:cNvPr>
          <p:cNvCxnSpPr>
            <a:cxnSpLocks/>
          </p:cNvCxnSpPr>
          <p:nvPr/>
        </p:nvCxnSpPr>
        <p:spPr>
          <a:xfrm>
            <a:off x="2006891" y="941884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3221DD-D0DC-1D50-45B0-68293F9F40FD}"/>
              </a:ext>
            </a:extLst>
          </p:cNvPr>
          <p:cNvCxnSpPr/>
          <p:nvPr/>
        </p:nvCxnSpPr>
        <p:spPr>
          <a:xfrm flipV="1">
            <a:off x="2045495" y="5722843"/>
            <a:ext cx="837845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453F0C2-E2B8-1FB5-8A3C-94DDE3CCC07E}"/>
              </a:ext>
            </a:extLst>
          </p:cNvPr>
          <p:cNvCxnSpPr>
            <a:cxnSpLocks/>
          </p:cNvCxnSpPr>
          <p:nvPr/>
        </p:nvCxnSpPr>
        <p:spPr>
          <a:xfrm>
            <a:off x="2006891" y="4473490"/>
            <a:ext cx="6158313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6DD5CD-910A-5C26-36A3-9F7605C37314}"/>
              </a:ext>
            </a:extLst>
          </p:cNvPr>
          <p:cNvCxnSpPr>
            <a:cxnSpLocks/>
          </p:cNvCxnSpPr>
          <p:nvPr/>
        </p:nvCxnSpPr>
        <p:spPr>
          <a:xfrm>
            <a:off x="2099919" y="2051000"/>
            <a:ext cx="7272175" cy="289557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9754923-93E9-1AC9-BAE6-9BC1C19E6F10}"/>
              </a:ext>
            </a:extLst>
          </p:cNvPr>
          <p:cNvCxnSpPr>
            <a:cxnSpLocks/>
          </p:cNvCxnSpPr>
          <p:nvPr/>
        </p:nvCxnSpPr>
        <p:spPr>
          <a:xfrm>
            <a:off x="8165203" y="2853369"/>
            <a:ext cx="0" cy="2867178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977BB3D-C288-40D3-2E06-F5ED514C33F8}"/>
              </a:ext>
            </a:extLst>
          </p:cNvPr>
          <p:cNvSpPr txBox="1"/>
          <p:nvPr/>
        </p:nvSpPr>
        <p:spPr>
          <a:xfrm>
            <a:off x="4380409" y="5963430"/>
            <a:ext cx="2505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British Capital</a:t>
            </a:r>
          </a:p>
          <a:p>
            <a:pPr algn="ctr"/>
            <a:endParaRPr lang="en-AU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ACC18A-52F3-CD53-75A2-DDD14AC1BF5B}"/>
              </a:ext>
            </a:extLst>
          </p:cNvPr>
          <p:cNvSpPr txBox="1"/>
          <p:nvPr/>
        </p:nvSpPr>
        <p:spPr>
          <a:xfrm>
            <a:off x="1452873" y="315659"/>
            <a:ext cx="9839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The Profit Rate in Britain and Colonies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E34FAA7-DFB8-2995-3289-E3863F2CF161}"/>
              </a:ext>
            </a:extLst>
          </p:cNvPr>
          <p:cNvCxnSpPr>
            <a:cxnSpLocks/>
          </p:cNvCxnSpPr>
          <p:nvPr/>
        </p:nvCxnSpPr>
        <p:spPr>
          <a:xfrm>
            <a:off x="2045495" y="5865617"/>
            <a:ext cx="6119709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734DD0B-5A88-8D0B-DEE7-1CEBC08E4689}"/>
              </a:ext>
            </a:extLst>
          </p:cNvPr>
          <p:cNvSpPr txBox="1"/>
          <p:nvPr/>
        </p:nvSpPr>
        <p:spPr>
          <a:xfrm>
            <a:off x="3181092" y="1544501"/>
            <a:ext cx="20625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Marginal productivity of capital in Britain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4990F65-4696-F327-D2EA-3513BE6DA04E}"/>
              </a:ext>
            </a:extLst>
          </p:cNvPr>
          <p:cNvCxnSpPr>
            <a:cxnSpLocks/>
          </p:cNvCxnSpPr>
          <p:nvPr/>
        </p:nvCxnSpPr>
        <p:spPr>
          <a:xfrm>
            <a:off x="10404649" y="983221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B71D2A3-4FFB-A770-E17E-96B6679FE7E9}"/>
              </a:ext>
            </a:extLst>
          </p:cNvPr>
          <p:cNvCxnSpPr>
            <a:cxnSpLocks/>
          </p:cNvCxnSpPr>
          <p:nvPr/>
        </p:nvCxnSpPr>
        <p:spPr>
          <a:xfrm flipV="1">
            <a:off x="3547431" y="1965871"/>
            <a:ext cx="6857218" cy="2656367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534740D-D632-32F4-794F-89F9BEC2A726}"/>
              </a:ext>
            </a:extLst>
          </p:cNvPr>
          <p:cNvCxnSpPr>
            <a:cxnSpLocks/>
          </p:cNvCxnSpPr>
          <p:nvPr/>
        </p:nvCxnSpPr>
        <p:spPr>
          <a:xfrm>
            <a:off x="8364856" y="5865617"/>
            <a:ext cx="2014476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4953C5F-A4D4-21DB-4D42-793603046450}"/>
              </a:ext>
            </a:extLst>
          </p:cNvPr>
          <p:cNvSpPr txBox="1"/>
          <p:nvPr/>
        </p:nvSpPr>
        <p:spPr>
          <a:xfrm>
            <a:off x="7938120" y="5989021"/>
            <a:ext cx="2505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Colonial Capital</a:t>
            </a:r>
          </a:p>
          <a:p>
            <a:pPr algn="ctr"/>
            <a:endParaRPr lang="en-AU" b="1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8FF8E8D-A5DF-3450-EE7E-3A7EE8CA6B20}"/>
              </a:ext>
            </a:extLst>
          </p:cNvPr>
          <p:cNvCxnSpPr>
            <a:cxnSpLocks/>
          </p:cNvCxnSpPr>
          <p:nvPr/>
        </p:nvCxnSpPr>
        <p:spPr>
          <a:xfrm>
            <a:off x="8165203" y="2853369"/>
            <a:ext cx="2214129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6B0A0D1-D551-1A0E-B86C-2B6CD99DF1F0}"/>
              </a:ext>
            </a:extLst>
          </p:cNvPr>
          <p:cNvSpPr txBox="1"/>
          <p:nvPr/>
        </p:nvSpPr>
        <p:spPr>
          <a:xfrm>
            <a:off x="-249019" y="4216285"/>
            <a:ext cx="2589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Profit rate</a:t>
            </a:r>
          </a:p>
          <a:p>
            <a:pPr algn="ctr"/>
            <a:r>
              <a:rPr lang="en-AU" sz="2000" b="1" dirty="0"/>
              <a:t>In Britain?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359396-1B74-5E7A-E017-B109FC46E777}"/>
              </a:ext>
            </a:extLst>
          </p:cNvPr>
          <p:cNvSpPr txBox="1"/>
          <p:nvPr/>
        </p:nvSpPr>
        <p:spPr>
          <a:xfrm>
            <a:off x="9895570" y="2499426"/>
            <a:ext cx="2589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Profit rate</a:t>
            </a:r>
          </a:p>
          <a:p>
            <a:pPr algn="ctr"/>
            <a:r>
              <a:rPr lang="en-AU" sz="2000" b="1" dirty="0"/>
              <a:t>In Colonies?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0439BA-DF29-8BC8-4291-E08A1DF419D7}"/>
              </a:ext>
            </a:extLst>
          </p:cNvPr>
          <p:cNvSpPr txBox="1"/>
          <p:nvPr/>
        </p:nvSpPr>
        <p:spPr>
          <a:xfrm>
            <a:off x="7618334" y="1243432"/>
            <a:ext cx="20625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Marginal productivity of capital in Colonies</a:t>
            </a:r>
          </a:p>
        </p:txBody>
      </p:sp>
    </p:spTree>
    <p:extLst>
      <p:ext uri="{BB962C8B-B14F-4D97-AF65-F5344CB8AC3E}">
        <p14:creationId xmlns:p14="http://schemas.microsoft.com/office/powerpoint/2010/main" val="827167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F19296-F5E2-B0AA-58C0-98A497A3E63A}"/>
              </a:ext>
            </a:extLst>
          </p:cNvPr>
          <p:cNvCxnSpPr>
            <a:cxnSpLocks/>
          </p:cNvCxnSpPr>
          <p:nvPr/>
        </p:nvCxnSpPr>
        <p:spPr>
          <a:xfrm>
            <a:off x="2006891" y="941884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3221DD-D0DC-1D50-45B0-68293F9F40FD}"/>
              </a:ext>
            </a:extLst>
          </p:cNvPr>
          <p:cNvCxnSpPr/>
          <p:nvPr/>
        </p:nvCxnSpPr>
        <p:spPr>
          <a:xfrm flipV="1">
            <a:off x="2045495" y="5722843"/>
            <a:ext cx="837845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453F0C2-E2B8-1FB5-8A3C-94DDE3CCC07E}"/>
              </a:ext>
            </a:extLst>
          </p:cNvPr>
          <p:cNvCxnSpPr>
            <a:cxnSpLocks/>
          </p:cNvCxnSpPr>
          <p:nvPr/>
        </p:nvCxnSpPr>
        <p:spPr>
          <a:xfrm>
            <a:off x="2045495" y="3656176"/>
            <a:ext cx="839775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6DD5CD-910A-5C26-36A3-9F7605C37314}"/>
              </a:ext>
            </a:extLst>
          </p:cNvPr>
          <p:cNvCxnSpPr>
            <a:cxnSpLocks/>
          </p:cNvCxnSpPr>
          <p:nvPr/>
        </p:nvCxnSpPr>
        <p:spPr>
          <a:xfrm>
            <a:off x="2099919" y="2051000"/>
            <a:ext cx="7272175" cy="289557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977BB3D-C288-40D3-2E06-F5ED514C33F8}"/>
              </a:ext>
            </a:extLst>
          </p:cNvPr>
          <p:cNvSpPr txBox="1"/>
          <p:nvPr/>
        </p:nvSpPr>
        <p:spPr>
          <a:xfrm>
            <a:off x="2045495" y="5989020"/>
            <a:ext cx="3357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British Capital in Britain</a:t>
            </a:r>
          </a:p>
          <a:p>
            <a:pPr algn="ctr"/>
            <a:endParaRPr lang="en-AU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ACC18A-52F3-CD53-75A2-DDD14AC1BF5B}"/>
              </a:ext>
            </a:extLst>
          </p:cNvPr>
          <p:cNvSpPr txBox="1"/>
          <p:nvPr/>
        </p:nvSpPr>
        <p:spPr>
          <a:xfrm>
            <a:off x="1441856" y="315659"/>
            <a:ext cx="9839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The Profit Rate: Foreign Capital Barred from Empire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E34FAA7-DFB8-2995-3289-E3863F2CF161}"/>
              </a:ext>
            </a:extLst>
          </p:cNvPr>
          <p:cNvCxnSpPr>
            <a:cxnSpLocks/>
          </p:cNvCxnSpPr>
          <p:nvPr/>
        </p:nvCxnSpPr>
        <p:spPr>
          <a:xfrm>
            <a:off x="2045495" y="5881277"/>
            <a:ext cx="4050505" cy="11399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734DD0B-5A88-8D0B-DEE7-1CEBC08E4689}"/>
              </a:ext>
            </a:extLst>
          </p:cNvPr>
          <p:cNvSpPr txBox="1"/>
          <p:nvPr/>
        </p:nvSpPr>
        <p:spPr>
          <a:xfrm>
            <a:off x="3181092" y="1544501"/>
            <a:ext cx="20625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Marginal productivity of capital in Britain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4990F65-4696-F327-D2EA-3513BE6DA04E}"/>
              </a:ext>
            </a:extLst>
          </p:cNvPr>
          <p:cNvCxnSpPr>
            <a:cxnSpLocks/>
          </p:cNvCxnSpPr>
          <p:nvPr/>
        </p:nvCxnSpPr>
        <p:spPr>
          <a:xfrm>
            <a:off x="10404649" y="983221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B71D2A3-4FFB-A770-E17E-96B6679FE7E9}"/>
              </a:ext>
            </a:extLst>
          </p:cNvPr>
          <p:cNvCxnSpPr>
            <a:cxnSpLocks/>
          </p:cNvCxnSpPr>
          <p:nvPr/>
        </p:nvCxnSpPr>
        <p:spPr>
          <a:xfrm flipV="1">
            <a:off x="3547431" y="1965871"/>
            <a:ext cx="6857218" cy="2656367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534740D-D632-32F4-794F-89F9BEC2A726}"/>
              </a:ext>
            </a:extLst>
          </p:cNvPr>
          <p:cNvCxnSpPr>
            <a:cxnSpLocks/>
          </p:cNvCxnSpPr>
          <p:nvPr/>
        </p:nvCxnSpPr>
        <p:spPr>
          <a:xfrm flipV="1">
            <a:off x="8165203" y="5881277"/>
            <a:ext cx="2239446" cy="11399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4953C5F-A4D4-21DB-4D42-793603046450}"/>
              </a:ext>
            </a:extLst>
          </p:cNvPr>
          <p:cNvSpPr txBox="1"/>
          <p:nvPr/>
        </p:nvSpPr>
        <p:spPr>
          <a:xfrm>
            <a:off x="7938120" y="5989020"/>
            <a:ext cx="2505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Colonial Capital</a:t>
            </a:r>
          </a:p>
          <a:p>
            <a:pPr algn="ctr"/>
            <a:endParaRPr lang="en-AU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B0A0D1-D551-1A0E-B86C-2B6CD99DF1F0}"/>
              </a:ext>
            </a:extLst>
          </p:cNvPr>
          <p:cNvSpPr txBox="1"/>
          <p:nvPr/>
        </p:nvSpPr>
        <p:spPr>
          <a:xfrm>
            <a:off x="-227416" y="3302233"/>
            <a:ext cx="2589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Profit rate</a:t>
            </a:r>
          </a:p>
          <a:p>
            <a:pPr algn="ctr"/>
            <a:r>
              <a:rPr lang="en-AU" sz="2000" b="1" dirty="0"/>
              <a:t>in British Empire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359396-1B74-5E7A-E017-B109FC46E777}"/>
              </a:ext>
            </a:extLst>
          </p:cNvPr>
          <p:cNvSpPr txBox="1"/>
          <p:nvPr/>
        </p:nvSpPr>
        <p:spPr>
          <a:xfrm>
            <a:off x="10070429" y="3294054"/>
            <a:ext cx="2589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Profit rate in</a:t>
            </a:r>
          </a:p>
          <a:p>
            <a:pPr algn="ctr"/>
            <a:r>
              <a:rPr lang="en-AU" sz="2000" b="1" dirty="0"/>
              <a:t> British Empire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3CBC15-C459-E06A-A808-50A2C4618BEE}"/>
              </a:ext>
            </a:extLst>
          </p:cNvPr>
          <p:cNvCxnSpPr>
            <a:cxnSpLocks/>
          </p:cNvCxnSpPr>
          <p:nvPr/>
        </p:nvCxnSpPr>
        <p:spPr>
          <a:xfrm>
            <a:off x="8165203" y="3656176"/>
            <a:ext cx="0" cy="2064371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AB78D18-3C68-EDDC-5A06-A9CF1FE9C9C5}"/>
              </a:ext>
            </a:extLst>
          </p:cNvPr>
          <p:cNvCxnSpPr>
            <a:cxnSpLocks/>
          </p:cNvCxnSpPr>
          <p:nvPr/>
        </p:nvCxnSpPr>
        <p:spPr>
          <a:xfrm>
            <a:off x="6096000" y="5892676"/>
            <a:ext cx="2069203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1F2BDA7-15D2-5520-6100-53D5F74DFC2F}"/>
              </a:ext>
            </a:extLst>
          </p:cNvPr>
          <p:cNvSpPr txBox="1"/>
          <p:nvPr/>
        </p:nvSpPr>
        <p:spPr>
          <a:xfrm>
            <a:off x="5522875" y="5934670"/>
            <a:ext cx="3357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British Capital</a:t>
            </a:r>
          </a:p>
          <a:p>
            <a:pPr algn="ctr"/>
            <a:r>
              <a:rPr lang="en-AU" b="1" dirty="0"/>
              <a:t> in Colonies</a:t>
            </a:r>
          </a:p>
          <a:p>
            <a:pPr algn="ctr"/>
            <a:endParaRPr lang="en-AU" b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7424574-416F-614C-869F-2ABA8E988F16}"/>
              </a:ext>
            </a:extLst>
          </p:cNvPr>
          <p:cNvCxnSpPr>
            <a:cxnSpLocks/>
          </p:cNvCxnSpPr>
          <p:nvPr/>
        </p:nvCxnSpPr>
        <p:spPr>
          <a:xfrm>
            <a:off x="6096000" y="3656177"/>
            <a:ext cx="0" cy="2044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075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F19296-F5E2-B0AA-58C0-98A497A3E63A}"/>
              </a:ext>
            </a:extLst>
          </p:cNvPr>
          <p:cNvCxnSpPr>
            <a:cxnSpLocks/>
          </p:cNvCxnSpPr>
          <p:nvPr/>
        </p:nvCxnSpPr>
        <p:spPr>
          <a:xfrm>
            <a:off x="2006891" y="941884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3221DD-D0DC-1D50-45B0-68293F9F40FD}"/>
              </a:ext>
            </a:extLst>
          </p:cNvPr>
          <p:cNvCxnSpPr/>
          <p:nvPr/>
        </p:nvCxnSpPr>
        <p:spPr>
          <a:xfrm flipV="1">
            <a:off x="2045495" y="5722843"/>
            <a:ext cx="837845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453F0C2-E2B8-1FB5-8A3C-94DDE3CCC07E}"/>
              </a:ext>
            </a:extLst>
          </p:cNvPr>
          <p:cNvCxnSpPr>
            <a:cxnSpLocks/>
          </p:cNvCxnSpPr>
          <p:nvPr/>
        </p:nvCxnSpPr>
        <p:spPr>
          <a:xfrm>
            <a:off x="1996176" y="3656176"/>
            <a:ext cx="8447077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6DD5CD-910A-5C26-36A3-9F7605C37314}"/>
              </a:ext>
            </a:extLst>
          </p:cNvPr>
          <p:cNvCxnSpPr>
            <a:cxnSpLocks/>
          </p:cNvCxnSpPr>
          <p:nvPr/>
        </p:nvCxnSpPr>
        <p:spPr>
          <a:xfrm>
            <a:off x="2099919" y="2051000"/>
            <a:ext cx="7272175" cy="289557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977BB3D-C288-40D3-2E06-F5ED514C33F8}"/>
              </a:ext>
            </a:extLst>
          </p:cNvPr>
          <p:cNvSpPr txBox="1"/>
          <p:nvPr/>
        </p:nvSpPr>
        <p:spPr>
          <a:xfrm>
            <a:off x="2045495" y="5989020"/>
            <a:ext cx="3357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British Capital in Britain</a:t>
            </a:r>
          </a:p>
          <a:p>
            <a:pPr algn="ctr"/>
            <a:endParaRPr lang="en-AU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ACC18A-52F3-CD53-75A2-DDD14AC1BF5B}"/>
              </a:ext>
            </a:extLst>
          </p:cNvPr>
          <p:cNvSpPr txBox="1"/>
          <p:nvPr/>
        </p:nvSpPr>
        <p:spPr>
          <a:xfrm>
            <a:off x="1441856" y="315659"/>
            <a:ext cx="9839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Profits and Wages in Britain: Foreign Capital Barred from Empire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E34FAA7-DFB8-2995-3289-E3863F2CF161}"/>
              </a:ext>
            </a:extLst>
          </p:cNvPr>
          <p:cNvCxnSpPr>
            <a:cxnSpLocks/>
          </p:cNvCxnSpPr>
          <p:nvPr/>
        </p:nvCxnSpPr>
        <p:spPr>
          <a:xfrm>
            <a:off x="2045495" y="5881277"/>
            <a:ext cx="4050505" cy="11399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734DD0B-5A88-8D0B-DEE7-1CEBC08E4689}"/>
              </a:ext>
            </a:extLst>
          </p:cNvPr>
          <p:cNvSpPr txBox="1"/>
          <p:nvPr/>
        </p:nvSpPr>
        <p:spPr>
          <a:xfrm>
            <a:off x="3447497" y="2189280"/>
            <a:ext cx="2062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wages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8527CE-1963-75F1-8F77-734F01D7300D}"/>
              </a:ext>
            </a:extLst>
          </p:cNvPr>
          <p:cNvSpPr txBox="1"/>
          <p:nvPr/>
        </p:nvSpPr>
        <p:spPr>
          <a:xfrm>
            <a:off x="-261257" y="1264435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Profit rate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4990F65-4696-F327-D2EA-3513BE6DA04E}"/>
              </a:ext>
            </a:extLst>
          </p:cNvPr>
          <p:cNvCxnSpPr>
            <a:cxnSpLocks/>
          </p:cNvCxnSpPr>
          <p:nvPr/>
        </p:nvCxnSpPr>
        <p:spPr>
          <a:xfrm>
            <a:off x="10404649" y="983221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B71D2A3-4FFB-A770-E17E-96B6679FE7E9}"/>
              </a:ext>
            </a:extLst>
          </p:cNvPr>
          <p:cNvCxnSpPr>
            <a:cxnSpLocks/>
          </p:cNvCxnSpPr>
          <p:nvPr/>
        </p:nvCxnSpPr>
        <p:spPr>
          <a:xfrm flipV="1">
            <a:off x="3547431" y="1965871"/>
            <a:ext cx="6857218" cy="2656367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534740D-D632-32F4-794F-89F9BEC2A726}"/>
              </a:ext>
            </a:extLst>
          </p:cNvPr>
          <p:cNvCxnSpPr>
            <a:cxnSpLocks/>
          </p:cNvCxnSpPr>
          <p:nvPr/>
        </p:nvCxnSpPr>
        <p:spPr>
          <a:xfrm>
            <a:off x="8183448" y="5907954"/>
            <a:ext cx="2221201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4953C5F-A4D4-21DB-4D42-793603046450}"/>
              </a:ext>
            </a:extLst>
          </p:cNvPr>
          <p:cNvSpPr txBox="1"/>
          <p:nvPr/>
        </p:nvSpPr>
        <p:spPr>
          <a:xfrm>
            <a:off x="7938120" y="5989020"/>
            <a:ext cx="2505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Capital in Colonies</a:t>
            </a:r>
          </a:p>
          <a:p>
            <a:pPr algn="ctr"/>
            <a:endParaRPr lang="en-AU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B0A0D1-D551-1A0E-B86C-2B6CD99DF1F0}"/>
              </a:ext>
            </a:extLst>
          </p:cNvPr>
          <p:cNvSpPr txBox="1"/>
          <p:nvPr/>
        </p:nvSpPr>
        <p:spPr>
          <a:xfrm>
            <a:off x="-249019" y="3302233"/>
            <a:ext cx="2589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Profit rate</a:t>
            </a:r>
          </a:p>
          <a:p>
            <a:pPr algn="ctr"/>
            <a:r>
              <a:rPr lang="en-AU" sz="2000" b="1" dirty="0"/>
              <a:t>in British Empire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359396-1B74-5E7A-E017-B109FC46E777}"/>
              </a:ext>
            </a:extLst>
          </p:cNvPr>
          <p:cNvSpPr txBox="1">
            <a:spLocks/>
          </p:cNvSpPr>
          <p:nvPr/>
        </p:nvSpPr>
        <p:spPr>
          <a:xfrm>
            <a:off x="9922895" y="3291227"/>
            <a:ext cx="2589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Profit rate in</a:t>
            </a:r>
          </a:p>
          <a:p>
            <a:pPr algn="ctr"/>
            <a:r>
              <a:rPr lang="en-AU" sz="2000" b="1" dirty="0"/>
              <a:t>British Empire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3CBC15-C459-E06A-A808-50A2C4618BEE}"/>
              </a:ext>
            </a:extLst>
          </p:cNvPr>
          <p:cNvCxnSpPr>
            <a:cxnSpLocks/>
          </p:cNvCxnSpPr>
          <p:nvPr/>
        </p:nvCxnSpPr>
        <p:spPr>
          <a:xfrm>
            <a:off x="8165203" y="3656176"/>
            <a:ext cx="0" cy="2064371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AB78D18-3C68-EDDC-5A06-A9CF1FE9C9C5}"/>
              </a:ext>
            </a:extLst>
          </p:cNvPr>
          <p:cNvCxnSpPr>
            <a:cxnSpLocks/>
          </p:cNvCxnSpPr>
          <p:nvPr/>
        </p:nvCxnSpPr>
        <p:spPr>
          <a:xfrm>
            <a:off x="6096000" y="5892676"/>
            <a:ext cx="2069203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1F2BDA7-15D2-5520-6100-53D5F74DFC2F}"/>
              </a:ext>
            </a:extLst>
          </p:cNvPr>
          <p:cNvSpPr txBox="1"/>
          <p:nvPr/>
        </p:nvSpPr>
        <p:spPr>
          <a:xfrm>
            <a:off x="5522875" y="5934670"/>
            <a:ext cx="33579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British Capital</a:t>
            </a:r>
          </a:p>
          <a:p>
            <a:pPr algn="ctr"/>
            <a:r>
              <a:rPr lang="en-AU" b="1" dirty="0"/>
              <a:t> in Colonies</a:t>
            </a:r>
          </a:p>
          <a:p>
            <a:pPr algn="ctr"/>
            <a:endParaRPr lang="en-AU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4F3539D-DB38-DE18-1C3C-11A4E89C0C0C}"/>
              </a:ext>
            </a:extLst>
          </p:cNvPr>
          <p:cNvSpPr/>
          <p:nvPr/>
        </p:nvSpPr>
        <p:spPr>
          <a:xfrm>
            <a:off x="2016088" y="3660769"/>
            <a:ext cx="6149116" cy="2039655"/>
          </a:xfrm>
          <a:prstGeom prst="rect">
            <a:avLst/>
          </a:prstGeom>
          <a:solidFill>
            <a:srgbClr val="5B9BD5">
              <a:alpha val="5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97E71E3D-1725-D489-6C16-68186EC3EB4C}"/>
              </a:ext>
            </a:extLst>
          </p:cNvPr>
          <p:cNvSpPr/>
          <p:nvPr/>
        </p:nvSpPr>
        <p:spPr>
          <a:xfrm>
            <a:off x="2006891" y="2011961"/>
            <a:ext cx="4050504" cy="1644216"/>
          </a:xfrm>
          <a:prstGeom prst="rtTriangle">
            <a:avLst/>
          </a:prstGeom>
          <a:solidFill>
            <a:srgbClr val="5F62D1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809139-7684-DDE0-5E52-F0460D43F22C}"/>
              </a:ext>
            </a:extLst>
          </p:cNvPr>
          <p:cNvCxnSpPr/>
          <p:nvPr/>
        </p:nvCxnSpPr>
        <p:spPr>
          <a:xfrm flipH="1">
            <a:off x="3933022" y="2571687"/>
            <a:ext cx="380621" cy="496299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98E8FC5-24DC-EAC2-C633-6C72DA1FABE5}"/>
              </a:ext>
            </a:extLst>
          </p:cNvPr>
          <p:cNvSpPr txBox="1"/>
          <p:nvPr/>
        </p:nvSpPr>
        <p:spPr>
          <a:xfrm>
            <a:off x="-66383" y="4676795"/>
            <a:ext cx="2062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profits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A286694-5D92-35D8-0C25-0F92FB8B33C1}"/>
              </a:ext>
            </a:extLst>
          </p:cNvPr>
          <p:cNvCxnSpPr>
            <a:cxnSpLocks/>
          </p:cNvCxnSpPr>
          <p:nvPr/>
        </p:nvCxnSpPr>
        <p:spPr>
          <a:xfrm>
            <a:off x="1562728" y="4908629"/>
            <a:ext cx="864981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60B3739-2D26-C8B9-1AB0-C022AD976D72}"/>
              </a:ext>
            </a:extLst>
          </p:cNvPr>
          <p:cNvCxnSpPr>
            <a:cxnSpLocks/>
          </p:cNvCxnSpPr>
          <p:nvPr/>
        </p:nvCxnSpPr>
        <p:spPr>
          <a:xfrm>
            <a:off x="6096000" y="3656177"/>
            <a:ext cx="0" cy="2044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798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F19296-F5E2-B0AA-58C0-98A497A3E63A}"/>
              </a:ext>
            </a:extLst>
          </p:cNvPr>
          <p:cNvCxnSpPr>
            <a:cxnSpLocks/>
          </p:cNvCxnSpPr>
          <p:nvPr/>
        </p:nvCxnSpPr>
        <p:spPr>
          <a:xfrm>
            <a:off x="2006891" y="941884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3221DD-D0DC-1D50-45B0-68293F9F40FD}"/>
              </a:ext>
            </a:extLst>
          </p:cNvPr>
          <p:cNvCxnSpPr/>
          <p:nvPr/>
        </p:nvCxnSpPr>
        <p:spPr>
          <a:xfrm flipV="1">
            <a:off x="2045495" y="5722843"/>
            <a:ext cx="837845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6DD5CD-910A-5C26-36A3-9F7605C37314}"/>
              </a:ext>
            </a:extLst>
          </p:cNvPr>
          <p:cNvCxnSpPr>
            <a:cxnSpLocks/>
          </p:cNvCxnSpPr>
          <p:nvPr/>
        </p:nvCxnSpPr>
        <p:spPr>
          <a:xfrm>
            <a:off x="2099919" y="2051000"/>
            <a:ext cx="7272175" cy="289557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977BB3D-C288-40D3-2E06-F5ED514C33F8}"/>
              </a:ext>
            </a:extLst>
          </p:cNvPr>
          <p:cNvSpPr txBox="1"/>
          <p:nvPr/>
        </p:nvSpPr>
        <p:spPr>
          <a:xfrm>
            <a:off x="2045495" y="5989020"/>
            <a:ext cx="3357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British Capital in Britain</a:t>
            </a:r>
          </a:p>
          <a:p>
            <a:pPr algn="ctr"/>
            <a:endParaRPr lang="en-AU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ACC18A-52F3-CD53-75A2-DDD14AC1BF5B}"/>
              </a:ext>
            </a:extLst>
          </p:cNvPr>
          <p:cNvSpPr txBox="1"/>
          <p:nvPr/>
        </p:nvSpPr>
        <p:spPr>
          <a:xfrm>
            <a:off x="1441856" y="315659"/>
            <a:ext cx="9839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Profits and Wages in Britain: Foreign Capital not Barred from Empire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E34FAA7-DFB8-2995-3289-E3863F2CF161}"/>
              </a:ext>
            </a:extLst>
          </p:cNvPr>
          <p:cNvCxnSpPr>
            <a:cxnSpLocks/>
          </p:cNvCxnSpPr>
          <p:nvPr/>
        </p:nvCxnSpPr>
        <p:spPr>
          <a:xfrm flipV="1">
            <a:off x="2045495" y="5865617"/>
            <a:ext cx="5219387" cy="1566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734DD0B-5A88-8D0B-DEE7-1CEBC08E4689}"/>
              </a:ext>
            </a:extLst>
          </p:cNvPr>
          <p:cNvSpPr txBox="1"/>
          <p:nvPr/>
        </p:nvSpPr>
        <p:spPr>
          <a:xfrm>
            <a:off x="3447497" y="2189280"/>
            <a:ext cx="2062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wages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8527CE-1963-75F1-8F77-734F01D7300D}"/>
              </a:ext>
            </a:extLst>
          </p:cNvPr>
          <p:cNvSpPr txBox="1"/>
          <p:nvPr/>
        </p:nvSpPr>
        <p:spPr>
          <a:xfrm>
            <a:off x="-261257" y="1264435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Profit rate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4990F65-4696-F327-D2EA-3513BE6DA04E}"/>
              </a:ext>
            </a:extLst>
          </p:cNvPr>
          <p:cNvCxnSpPr>
            <a:cxnSpLocks/>
          </p:cNvCxnSpPr>
          <p:nvPr/>
        </p:nvCxnSpPr>
        <p:spPr>
          <a:xfrm>
            <a:off x="10404649" y="983221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B71D2A3-4FFB-A770-E17E-96B6679FE7E9}"/>
              </a:ext>
            </a:extLst>
          </p:cNvPr>
          <p:cNvCxnSpPr>
            <a:cxnSpLocks/>
          </p:cNvCxnSpPr>
          <p:nvPr/>
        </p:nvCxnSpPr>
        <p:spPr>
          <a:xfrm flipV="1">
            <a:off x="3547431" y="1965871"/>
            <a:ext cx="6857218" cy="2656367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534740D-D632-32F4-794F-89F9BEC2A726}"/>
              </a:ext>
            </a:extLst>
          </p:cNvPr>
          <p:cNvCxnSpPr>
            <a:cxnSpLocks/>
          </p:cNvCxnSpPr>
          <p:nvPr/>
        </p:nvCxnSpPr>
        <p:spPr>
          <a:xfrm>
            <a:off x="8262651" y="5865617"/>
            <a:ext cx="2116681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4953C5F-A4D4-21DB-4D42-793603046450}"/>
              </a:ext>
            </a:extLst>
          </p:cNvPr>
          <p:cNvSpPr txBox="1"/>
          <p:nvPr/>
        </p:nvSpPr>
        <p:spPr>
          <a:xfrm>
            <a:off x="7938120" y="5989020"/>
            <a:ext cx="2505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Colonies’ Capital</a:t>
            </a:r>
          </a:p>
          <a:p>
            <a:pPr algn="ctr"/>
            <a:endParaRPr lang="en-AU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359396-1B74-5E7A-E017-B109FC46E777}"/>
              </a:ext>
            </a:extLst>
          </p:cNvPr>
          <p:cNvSpPr txBox="1"/>
          <p:nvPr/>
        </p:nvSpPr>
        <p:spPr>
          <a:xfrm>
            <a:off x="9986363" y="3922353"/>
            <a:ext cx="2589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World</a:t>
            </a:r>
          </a:p>
          <a:p>
            <a:pPr algn="ctr"/>
            <a:r>
              <a:rPr lang="en-AU" sz="2000" b="1" dirty="0"/>
              <a:t>Profit rate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3CBC15-C459-E06A-A808-50A2C4618BEE}"/>
              </a:ext>
            </a:extLst>
          </p:cNvPr>
          <p:cNvCxnSpPr>
            <a:cxnSpLocks/>
          </p:cNvCxnSpPr>
          <p:nvPr/>
        </p:nvCxnSpPr>
        <p:spPr>
          <a:xfrm>
            <a:off x="8155890" y="4133523"/>
            <a:ext cx="0" cy="1628361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AB78D18-3C68-EDDC-5A06-A9CF1FE9C9C5}"/>
              </a:ext>
            </a:extLst>
          </p:cNvPr>
          <p:cNvCxnSpPr>
            <a:cxnSpLocks/>
          </p:cNvCxnSpPr>
          <p:nvPr/>
        </p:nvCxnSpPr>
        <p:spPr>
          <a:xfrm>
            <a:off x="7282149" y="5865617"/>
            <a:ext cx="88305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1F2BDA7-15D2-5520-6100-53D5F74DFC2F}"/>
              </a:ext>
            </a:extLst>
          </p:cNvPr>
          <p:cNvSpPr txBox="1"/>
          <p:nvPr/>
        </p:nvSpPr>
        <p:spPr>
          <a:xfrm>
            <a:off x="6676221" y="5934670"/>
            <a:ext cx="2204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British </a:t>
            </a:r>
          </a:p>
          <a:p>
            <a:pPr algn="ctr"/>
            <a:r>
              <a:rPr lang="en-AU" b="1" dirty="0"/>
              <a:t>Capital</a:t>
            </a:r>
          </a:p>
          <a:p>
            <a:pPr algn="ctr"/>
            <a:r>
              <a:rPr lang="en-AU" b="1" dirty="0"/>
              <a:t> in Colonies</a:t>
            </a:r>
          </a:p>
          <a:p>
            <a:pPr algn="ctr"/>
            <a:endParaRPr lang="en-AU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4F3539D-DB38-DE18-1C3C-11A4E89C0C0C}"/>
              </a:ext>
            </a:extLst>
          </p:cNvPr>
          <p:cNvSpPr/>
          <p:nvPr/>
        </p:nvSpPr>
        <p:spPr>
          <a:xfrm>
            <a:off x="2045493" y="4133523"/>
            <a:ext cx="6119710" cy="1573717"/>
          </a:xfrm>
          <a:prstGeom prst="rect">
            <a:avLst/>
          </a:prstGeom>
          <a:solidFill>
            <a:srgbClr val="5B9BD5">
              <a:alpha val="5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97E71E3D-1725-D489-6C16-68186EC3EB4C}"/>
              </a:ext>
            </a:extLst>
          </p:cNvPr>
          <p:cNvSpPr/>
          <p:nvPr/>
        </p:nvSpPr>
        <p:spPr>
          <a:xfrm>
            <a:off x="2006890" y="2011960"/>
            <a:ext cx="5275259" cy="2142726"/>
          </a:xfrm>
          <a:prstGeom prst="rtTriangle">
            <a:avLst/>
          </a:prstGeom>
          <a:solidFill>
            <a:srgbClr val="5F62D1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809139-7684-DDE0-5E52-F0460D43F22C}"/>
              </a:ext>
            </a:extLst>
          </p:cNvPr>
          <p:cNvCxnSpPr/>
          <p:nvPr/>
        </p:nvCxnSpPr>
        <p:spPr>
          <a:xfrm flipH="1">
            <a:off x="3933022" y="2571687"/>
            <a:ext cx="380621" cy="496299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98E8FC5-24DC-EAC2-C633-6C72DA1FABE5}"/>
              </a:ext>
            </a:extLst>
          </p:cNvPr>
          <p:cNvSpPr txBox="1"/>
          <p:nvPr/>
        </p:nvSpPr>
        <p:spPr>
          <a:xfrm>
            <a:off x="265744" y="4975641"/>
            <a:ext cx="2062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profits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A286694-5D92-35D8-0C25-0F92FB8B33C1}"/>
              </a:ext>
            </a:extLst>
          </p:cNvPr>
          <p:cNvCxnSpPr>
            <a:cxnSpLocks/>
          </p:cNvCxnSpPr>
          <p:nvPr/>
        </p:nvCxnSpPr>
        <p:spPr>
          <a:xfrm flipV="1">
            <a:off x="1729648" y="4908629"/>
            <a:ext cx="698061" cy="26706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ECB9CC-79B8-E362-165B-AEC3E9A3F278}"/>
              </a:ext>
            </a:extLst>
          </p:cNvPr>
          <p:cNvCxnSpPr>
            <a:cxnSpLocks/>
          </p:cNvCxnSpPr>
          <p:nvPr/>
        </p:nvCxnSpPr>
        <p:spPr>
          <a:xfrm>
            <a:off x="2099919" y="4139082"/>
            <a:ext cx="8343334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9B91CC3-A647-29EC-A5BA-04D5CFF853E8}"/>
              </a:ext>
            </a:extLst>
          </p:cNvPr>
          <p:cNvSpPr txBox="1"/>
          <p:nvPr/>
        </p:nvSpPr>
        <p:spPr>
          <a:xfrm>
            <a:off x="-148411" y="3898749"/>
            <a:ext cx="2589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World</a:t>
            </a:r>
          </a:p>
          <a:p>
            <a:pPr algn="ctr"/>
            <a:r>
              <a:rPr lang="en-AU" sz="2000" b="1" dirty="0"/>
              <a:t>Profit rate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F2115F-1C38-B300-48DB-F71AFB095369}"/>
              </a:ext>
            </a:extLst>
          </p:cNvPr>
          <p:cNvCxnSpPr>
            <a:cxnSpLocks/>
          </p:cNvCxnSpPr>
          <p:nvPr/>
        </p:nvCxnSpPr>
        <p:spPr>
          <a:xfrm>
            <a:off x="7282149" y="4301175"/>
            <a:ext cx="0" cy="141937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182B721-EC23-40B9-C385-B700FEF6E50C}"/>
              </a:ext>
            </a:extLst>
          </p:cNvPr>
          <p:cNvCxnSpPr>
            <a:cxnSpLocks/>
          </p:cNvCxnSpPr>
          <p:nvPr/>
        </p:nvCxnSpPr>
        <p:spPr>
          <a:xfrm>
            <a:off x="4839217" y="4252692"/>
            <a:ext cx="2425665" cy="0"/>
          </a:xfrm>
          <a:prstGeom prst="straightConnector1">
            <a:avLst/>
          </a:prstGeom>
          <a:ln w="952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F96C4B4-28F3-466D-FC67-1D1892AF0F22}"/>
              </a:ext>
            </a:extLst>
          </p:cNvPr>
          <p:cNvSpPr txBox="1"/>
          <p:nvPr/>
        </p:nvSpPr>
        <p:spPr>
          <a:xfrm>
            <a:off x="4995773" y="3832669"/>
            <a:ext cx="2900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 </a:t>
            </a:r>
            <a:r>
              <a:rPr lang="en-AU" sz="1400" b="1" dirty="0"/>
              <a:t>foreign capital in colonies</a:t>
            </a:r>
          </a:p>
          <a:p>
            <a:pPr algn="ctr"/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950636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F19296-F5E2-B0AA-58C0-98A497A3E63A}"/>
              </a:ext>
            </a:extLst>
          </p:cNvPr>
          <p:cNvCxnSpPr>
            <a:cxnSpLocks/>
          </p:cNvCxnSpPr>
          <p:nvPr/>
        </p:nvCxnSpPr>
        <p:spPr>
          <a:xfrm>
            <a:off x="2006891" y="941884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3221DD-D0DC-1D50-45B0-68293F9F40FD}"/>
              </a:ext>
            </a:extLst>
          </p:cNvPr>
          <p:cNvCxnSpPr/>
          <p:nvPr/>
        </p:nvCxnSpPr>
        <p:spPr>
          <a:xfrm flipV="1">
            <a:off x="2045495" y="5722843"/>
            <a:ext cx="837845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6DD5CD-910A-5C26-36A3-9F7605C37314}"/>
              </a:ext>
            </a:extLst>
          </p:cNvPr>
          <p:cNvCxnSpPr>
            <a:cxnSpLocks/>
          </p:cNvCxnSpPr>
          <p:nvPr/>
        </p:nvCxnSpPr>
        <p:spPr>
          <a:xfrm>
            <a:off x="2099919" y="2051000"/>
            <a:ext cx="7272175" cy="289557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977BB3D-C288-40D3-2E06-F5ED514C33F8}"/>
              </a:ext>
            </a:extLst>
          </p:cNvPr>
          <p:cNvSpPr txBox="1"/>
          <p:nvPr/>
        </p:nvSpPr>
        <p:spPr>
          <a:xfrm>
            <a:off x="2045495" y="5989020"/>
            <a:ext cx="3357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British Capital in Britain</a:t>
            </a:r>
          </a:p>
          <a:p>
            <a:pPr algn="ctr"/>
            <a:endParaRPr lang="en-AU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ACC18A-52F3-CD53-75A2-DDD14AC1BF5B}"/>
              </a:ext>
            </a:extLst>
          </p:cNvPr>
          <p:cNvSpPr txBox="1"/>
          <p:nvPr/>
        </p:nvSpPr>
        <p:spPr>
          <a:xfrm>
            <a:off x="1441856" y="315659"/>
            <a:ext cx="9839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Increment  to Profits plus Wages in Britain from Barring Foreign Capital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E34FAA7-DFB8-2995-3289-E3863F2CF161}"/>
              </a:ext>
            </a:extLst>
          </p:cNvPr>
          <p:cNvCxnSpPr>
            <a:cxnSpLocks/>
          </p:cNvCxnSpPr>
          <p:nvPr/>
        </p:nvCxnSpPr>
        <p:spPr>
          <a:xfrm>
            <a:off x="2045495" y="5881277"/>
            <a:ext cx="535770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48527CE-1963-75F1-8F77-734F01D7300D}"/>
              </a:ext>
            </a:extLst>
          </p:cNvPr>
          <p:cNvSpPr txBox="1"/>
          <p:nvPr/>
        </p:nvSpPr>
        <p:spPr>
          <a:xfrm>
            <a:off x="-261257" y="1264435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Profit rate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4990F65-4696-F327-D2EA-3513BE6DA04E}"/>
              </a:ext>
            </a:extLst>
          </p:cNvPr>
          <p:cNvCxnSpPr>
            <a:cxnSpLocks/>
          </p:cNvCxnSpPr>
          <p:nvPr/>
        </p:nvCxnSpPr>
        <p:spPr>
          <a:xfrm>
            <a:off x="10404649" y="983221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B71D2A3-4FFB-A770-E17E-96B6679FE7E9}"/>
              </a:ext>
            </a:extLst>
          </p:cNvPr>
          <p:cNvCxnSpPr>
            <a:cxnSpLocks/>
          </p:cNvCxnSpPr>
          <p:nvPr/>
        </p:nvCxnSpPr>
        <p:spPr>
          <a:xfrm flipV="1">
            <a:off x="3547431" y="1965871"/>
            <a:ext cx="6857218" cy="2656367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534740D-D632-32F4-794F-89F9BEC2A726}"/>
              </a:ext>
            </a:extLst>
          </p:cNvPr>
          <p:cNvCxnSpPr>
            <a:cxnSpLocks/>
          </p:cNvCxnSpPr>
          <p:nvPr/>
        </p:nvCxnSpPr>
        <p:spPr>
          <a:xfrm>
            <a:off x="8165202" y="5865617"/>
            <a:ext cx="2214130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4953C5F-A4D4-21DB-4D42-793603046450}"/>
              </a:ext>
            </a:extLst>
          </p:cNvPr>
          <p:cNvSpPr txBox="1"/>
          <p:nvPr/>
        </p:nvSpPr>
        <p:spPr>
          <a:xfrm>
            <a:off x="7938120" y="5989020"/>
            <a:ext cx="2505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Colonies’ Capital</a:t>
            </a:r>
          </a:p>
          <a:p>
            <a:pPr algn="ctr"/>
            <a:endParaRPr lang="en-AU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359396-1B74-5E7A-E017-B109FC46E777}"/>
              </a:ext>
            </a:extLst>
          </p:cNvPr>
          <p:cNvSpPr txBox="1"/>
          <p:nvPr/>
        </p:nvSpPr>
        <p:spPr>
          <a:xfrm>
            <a:off x="9986363" y="3922353"/>
            <a:ext cx="2589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World</a:t>
            </a:r>
          </a:p>
          <a:p>
            <a:pPr algn="ctr"/>
            <a:r>
              <a:rPr lang="en-AU" sz="2000" b="1" dirty="0"/>
              <a:t>Profit rate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3CBC15-C459-E06A-A808-50A2C4618BEE}"/>
              </a:ext>
            </a:extLst>
          </p:cNvPr>
          <p:cNvCxnSpPr>
            <a:cxnSpLocks/>
          </p:cNvCxnSpPr>
          <p:nvPr/>
        </p:nvCxnSpPr>
        <p:spPr>
          <a:xfrm>
            <a:off x="8155890" y="4133523"/>
            <a:ext cx="0" cy="1628361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AB78D18-3C68-EDDC-5A06-A9CF1FE9C9C5}"/>
              </a:ext>
            </a:extLst>
          </p:cNvPr>
          <p:cNvCxnSpPr>
            <a:cxnSpLocks/>
          </p:cNvCxnSpPr>
          <p:nvPr/>
        </p:nvCxnSpPr>
        <p:spPr>
          <a:xfrm>
            <a:off x="7434714" y="5866794"/>
            <a:ext cx="686251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1F2BDA7-15D2-5520-6100-53D5F74DFC2F}"/>
              </a:ext>
            </a:extLst>
          </p:cNvPr>
          <p:cNvSpPr txBox="1"/>
          <p:nvPr/>
        </p:nvSpPr>
        <p:spPr>
          <a:xfrm>
            <a:off x="6676221" y="5934670"/>
            <a:ext cx="2204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British </a:t>
            </a:r>
          </a:p>
          <a:p>
            <a:pPr algn="ctr"/>
            <a:r>
              <a:rPr lang="en-AU" b="1" dirty="0"/>
              <a:t>Capital</a:t>
            </a:r>
          </a:p>
          <a:p>
            <a:pPr algn="ctr"/>
            <a:r>
              <a:rPr lang="en-AU" b="1" dirty="0"/>
              <a:t> in Colonies</a:t>
            </a:r>
          </a:p>
          <a:p>
            <a:pPr algn="ctr"/>
            <a:endParaRPr lang="en-AU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4F3539D-DB38-DE18-1C3C-11A4E89C0C0C}"/>
              </a:ext>
            </a:extLst>
          </p:cNvPr>
          <p:cNvSpPr/>
          <p:nvPr/>
        </p:nvSpPr>
        <p:spPr>
          <a:xfrm>
            <a:off x="2045493" y="4112864"/>
            <a:ext cx="6119710" cy="1594376"/>
          </a:xfrm>
          <a:prstGeom prst="rect">
            <a:avLst/>
          </a:prstGeom>
          <a:solidFill>
            <a:srgbClr val="5B9BD5">
              <a:alpha val="5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97E71E3D-1725-D489-6C16-68186EC3EB4C}"/>
              </a:ext>
            </a:extLst>
          </p:cNvPr>
          <p:cNvSpPr/>
          <p:nvPr/>
        </p:nvSpPr>
        <p:spPr>
          <a:xfrm>
            <a:off x="2006890" y="2011961"/>
            <a:ext cx="5175745" cy="2098608"/>
          </a:xfrm>
          <a:prstGeom prst="rtTriangle">
            <a:avLst/>
          </a:prstGeom>
          <a:solidFill>
            <a:srgbClr val="5F62D1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ECB9CC-79B8-E362-165B-AEC3E9A3F278}"/>
              </a:ext>
            </a:extLst>
          </p:cNvPr>
          <p:cNvCxnSpPr>
            <a:cxnSpLocks/>
          </p:cNvCxnSpPr>
          <p:nvPr/>
        </p:nvCxnSpPr>
        <p:spPr>
          <a:xfrm>
            <a:off x="2099919" y="4139082"/>
            <a:ext cx="8343334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9B91CC3-A647-29EC-A5BA-04D5CFF853E8}"/>
              </a:ext>
            </a:extLst>
          </p:cNvPr>
          <p:cNvSpPr txBox="1"/>
          <p:nvPr/>
        </p:nvSpPr>
        <p:spPr>
          <a:xfrm>
            <a:off x="-148411" y="3898749"/>
            <a:ext cx="2589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World</a:t>
            </a:r>
          </a:p>
          <a:p>
            <a:pPr algn="ctr"/>
            <a:r>
              <a:rPr lang="en-AU" sz="2000" b="1" dirty="0"/>
              <a:t>Profit rate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F2115F-1C38-B300-48DB-F71AFB095369}"/>
              </a:ext>
            </a:extLst>
          </p:cNvPr>
          <p:cNvCxnSpPr>
            <a:cxnSpLocks/>
          </p:cNvCxnSpPr>
          <p:nvPr/>
        </p:nvCxnSpPr>
        <p:spPr>
          <a:xfrm>
            <a:off x="7403202" y="4184650"/>
            <a:ext cx="0" cy="151101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7AD5C415-2384-B19C-EDC8-12BBDFB4E865}"/>
              </a:ext>
            </a:extLst>
          </p:cNvPr>
          <p:cNvSpPr/>
          <p:nvPr/>
        </p:nvSpPr>
        <p:spPr>
          <a:xfrm rot="10800000">
            <a:off x="6023218" y="3628426"/>
            <a:ext cx="1379984" cy="503349"/>
          </a:xfrm>
          <a:prstGeom prst="rtTriangle">
            <a:avLst/>
          </a:prstGeom>
          <a:solidFill>
            <a:srgbClr val="92D050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E15574A-223F-09E8-6F2F-C4A911C3A951}"/>
              </a:ext>
            </a:extLst>
          </p:cNvPr>
          <p:cNvCxnSpPr/>
          <p:nvPr/>
        </p:nvCxnSpPr>
        <p:spPr>
          <a:xfrm flipH="1">
            <a:off x="7478952" y="3398635"/>
            <a:ext cx="380621" cy="496299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227FE45-2857-C395-BF3D-B501826B38A6}"/>
              </a:ext>
            </a:extLst>
          </p:cNvPr>
          <p:cNvSpPr txBox="1"/>
          <p:nvPr/>
        </p:nvSpPr>
        <p:spPr>
          <a:xfrm>
            <a:off x="7344590" y="3094847"/>
            <a:ext cx="2062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increment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D57C9EA-057C-3E52-ECFF-3644EC429EC5}"/>
              </a:ext>
            </a:extLst>
          </p:cNvPr>
          <p:cNvSpPr/>
          <p:nvPr/>
        </p:nvSpPr>
        <p:spPr>
          <a:xfrm>
            <a:off x="7403202" y="3628426"/>
            <a:ext cx="762000" cy="502655"/>
          </a:xfrm>
          <a:prstGeom prst="rect">
            <a:avLst/>
          </a:prstGeom>
          <a:solidFill>
            <a:srgbClr val="92D050">
              <a:alpha val="4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3318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611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F19296-F5E2-B0AA-58C0-98A497A3E63A}"/>
              </a:ext>
            </a:extLst>
          </p:cNvPr>
          <p:cNvCxnSpPr>
            <a:cxnSpLocks/>
          </p:cNvCxnSpPr>
          <p:nvPr/>
        </p:nvCxnSpPr>
        <p:spPr>
          <a:xfrm>
            <a:off x="2006891" y="941884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3221DD-D0DC-1D50-45B0-68293F9F40FD}"/>
              </a:ext>
            </a:extLst>
          </p:cNvPr>
          <p:cNvCxnSpPr>
            <a:cxnSpLocks/>
          </p:cNvCxnSpPr>
          <p:nvPr/>
        </p:nvCxnSpPr>
        <p:spPr>
          <a:xfrm flipV="1">
            <a:off x="2045495" y="5720547"/>
            <a:ext cx="7849619" cy="22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0D52A2-07DF-2D8E-A49B-DAF786293F22}"/>
              </a:ext>
            </a:extLst>
          </p:cNvPr>
          <p:cNvCxnSpPr>
            <a:cxnSpLocks/>
          </p:cNvCxnSpPr>
          <p:nvPr/>
        </p:nvCxnSpPr>
        <p:spPr>
          <a:xfrm flipV="1">
            <a:off x="2026193" y="1550273"/>
            <a:ext cx="6929267" cy="3663631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6DD5CD-910A-5C26-36A3-9F7605C37314}"/>
              </a:ext>
            </a:extLst>
          </p:cNvPr>
          <p:cNvCxnSpPr>
            <a:cxnSpLocks/>
          </p:cNvCxnSpPr>
          <p:nvPr/>
        </p:nvCxnSpPr>
        <p:spPr>
          <a:xfrm>
            <a:off x="2006891" y="1068864"/>
            <a:ext cx="5242208" cy="465168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5ACC18A-52F3-CD53-75A2-DDD14AC1BF5B}"/>
              </a:ext>
            </a:extLst>
          </p:cNvPr>
          <p:cNvSpPr txBox="1"/>
          <p:nvPr/>
        </p:nvSpPr>
        <p:spPr>
          <a:xfrm>
            <a:off x="1893094" y="226897"/>
            <a:ext cx="8002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The Tobacco Market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34DD0B-5A88-8D0B-DEE7-1CEBC08E4689}"/>
              </a:ext>
            </a:extLst>
          </p:cNvPr>
          <p:cNvSpPr txBox="1"/>
          <p:nvPr/>
        </p:nvSpPr>
        <p:spPr>
          <a:xfrm>
            <a:off x="5970304" y="4513046"/>
            <a:ext cx="2782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Demand (Britain)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471D5F-AA09-6677-BAAD-E6E4EE3EC342}"/>
              </a:ext>
            </a:extLst>
          </p:cNvPr>
          <p:cNvSpPr txBox="1"/>
          <p:nvPr/>
        </p:nvSpPr>
        <p:spPr>
          <a:xfrm>
            <a:off x="8592780" y="1068862"/>
            <a:ext cx="2249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Supply (Colonies)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541638E-97C3-3EE7-7690-E58AD2D0B9E5}"/>
              </a:ext>
            </a:extLst>
          </p:cNvPr>
          <p:cNvSpPr txBox="1"/>
          <p:nvPr/>
        </p:nvSpPr>
        <p:spPr>
          <a:xfrm>
            <a:off x="-45900" y="1026070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PRICE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CD4723-3C18-8FBA-63C6-FC7E63DB3E3C}"/>
              </a:ext>
            </a:extLst>
          </p:cNvPr>
          <p:cNvSpPr txBox="1"/>
          <p:nvPr/>
        </p:nvSpPr>
        <p:spPr>
          <a:xfrm>
            <a:off x="9302352" y="5889005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QUANTITY</a:t>
            </a:r>
          </a:p>
        </p:txBody>
      </p:sp>
    </p:spTree>
    <p:extLst>
      <p:ext uri="{BB962C8B-B14F-4D97-AF65-F5344CB8AC3E}">
        <p14:creationId xmlns:p14="http://schemas.microsoft.com/office/powerpoint/2010/main" val="217110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F19296-F5E2-B0AA-58C0-98A497A3E63A}"/>
              </a:ext>
            </a:extLst>
          </p:cNvPr>
          <p:cNvCxnSpPr>
            <a:cxnSpLocks/>
          </p:cNvCxnSpPr>
          <p:nvPr/>
        </p:nvCxnSpPr>
        <p:spPr>
          <a:xfrm>
            <a:off x="2006891" y="941884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3221DD-D0DC-1D50-45B0-68293F9F40FD}"/>
              </a:ext>
            </a:extLst>
          </p:cNvPr>
          <p:cNvCxnSpPr>
            <a:cxnSpLocks/>
          </p:cNvCxnSpPr>
          <p:nvPr/>
        </p:nvCxnSpPr>
        <p:spPr>
          <a:xfrm flipV="1">
            <a:off x="2045495" y="5720547"/>
            <a:ext cx="7849619" cy="22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453F0C2-E2B8-1FB5-8A3C-94DDE3CCC07E}"/>
              </a:ext>
            </a:extLst>
          </p:cNvPr>
          <p:cNvCxnSpPr>
            <a:cxnSpLocks/>
          </p:cNvCxnSpPr>
          <p:nvPr/>
        </p:nvCxnSpPr>
        <p:spPr>
          <a:xfrm>
            <a:off x="2073216" y="2113599"/>
            <a:ext cx="863338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0D52A2-07DF-2D8E-A49B-DAF786293F22}"/>
              </a:ext>
            </a:extLst>
          </p:cNvPr>
          <p:cNvCxnSpPr>
            <a:cxnSpLocks/>
          </p:cNvCxnSpPr>
          <p:nvPr/>
        </p:nvCxnSpPr>
        <p:spPr>
          <a:xfrm flipV="1">
            <a:off x="2006891" y="1499398"/>
            <a:ext cx="7017366" cy="371158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6DD5CD-910A-5C26-36A3-9F7605C37314}"/>
              </a:ext>
            </a:extLst>
          </p:cNvPr>
          <p:cNvCxnSpPr>
            <a:cxnSpLocks/>
          </p:cNvCxnSpPr>
          <p:nvPr/>
        </p:nvCxnSpPr>
        <p:spPr>
          <a:xfrm>
            <a:off x="2006891" y="1068864"/>
            <a:ext cx="5165090" cy="465168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734DD0B-5A88-8D0B-DEE7-1CEBC08E4689}"/>
              </a:ext>
            </a:extLst>
          </p:cNvPr>
          <p:cNvSpPr txBox="1"/>
          <p:nvPr/>
        </p:nvSpPr>
        <p:spPr>
          <a:xfrm>
            <a:off x="5970304" y="4544346"/>
            <a:ext cx="2782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Demand (Britain)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471D5F-AA09-6677-BAAD-E6E4EE3EC342}"/>
              </a:ext>
            </a:extLst>
          </p:cNvPr>
          <p:cNvSpPr txBox="1"/>
          <p:nvPr/>
        </p:nvSpPr>
        <p:spPr>
          <a:xfrm>
            <a:off x="8592780" y="1068862"/>
            <a:ext cx="2249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Supply (Colonies)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2F28331-819C-130F-F32F-3290619FB075}"/>
              </a:ext>
            </a:extLst>
          </p:cNvPr>
          <p:cNvSpPr txBox="1"/>
          <p:nvPr/>
        </p:nvSpPr>
        <p:spPr>
          <a:xfrm>
            <a:off x="-132202" y="1839975"/>
            <a:ext cx="2589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World</a:t>
            </a:r>
          </a:p>
          <a:p>
            <a:pPr algn="ctr"/>
            <a:r>
              <a:rPr lang="en-AU" sz="2000" b="1" dirty="0"/>
              <a:t> Tobacco Price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541638E-97C3-3EE7-7690-E58AD2D0B9E5}"/>
              </a:ext>
            </a:extLst>
          </p:cNvPr>
          <p:cNvSpPr txBox="1"/>
          <p:nvPr/>
        </p:nvSpPr>
        <p:spPr>
          <a:xfrm>
            <a:off x="-45900" y="1026070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PRICE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CD4723-3C18-8FBA-63C6-FC7E63DB3E3C}"/>
              </a:ext>
            </a:extLst>
          </p:cNvPr>
          <p:cNvSpPr txBox="1"/>
          <p:nvPr/>
        </p:nvSpPr>
        <p:spPr>
          <a:xfrm>
            <a:off x="9302352" y="5889005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QUANTITY</a:t>
            </a:r>
          </a:p>
        </p:txBody>
      </p:sp>
    </p:spTree>
    <p:extLst>
      <p:ext uri="{BB962C8B-B14F-4D97-AF65-F5344CB8AC3E}">
        <p14:creationId xmlns:p14="http://schemas.microsoft.com/office/powerpoint/2010/main" val="2213746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F19296-F5E2-B0AA-58C0-98A497A3E63A}"/>
              </a:ext>
            </a:extLst>
          </p:cNvPr>
          <p:cNvCxnSpPr>
            <a:cxnSpLocks/>
          </p:cNvCxnSpPr>
          <p:nvPr/>
        </p:nvCxnSpPr>
        <p:spPr>
          <a:xfrm>
            <a:off x="2006891" y="941884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3221DD-D0DC-1D50-45B0-68293F9F40FD}"/>
              </a:ext>
            </a:extLst>
          </p:cNvPr>
          <p:cNvCxnSpPr>
            <a:cxnSpLocks/>
          </p:cNvCxnSpPr>
          <p:nvPr/>
        </p:nvCxnSpPr>
        <p:spPr>
          <a:xfrm flipV="1">
            <a:off x="2045495" y="5720547"/>
            <a:ext cx="7849619" cy="22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453F0C2-E2B8-1FB5-8A3C-94DDE3CCC07E}"/>
              </a:ext>
            </a:extLst>
          </p:cNvPr>
          <p:cNvCxnSpPr>
            <a:cxnSpLocks/>
          </p:cNvCxnSpPr>
          <p:nvPr/>
        </p:nvCxnSpPr>
        <p:spPr>
          <a:xfrm>
            <a:off x="2073216" y="2113599"/>
            <a:ext cx="863338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0D52A2-07DF-2D8E-A49B-DAF786293F22}"/>
              </a:ext>
            </a:extLst>
          </p:cNvPr>
          <p:cNvCxnSpPr>
            <a:cxnSpLocks/>
          </p:cNvCxnSpPr>
          <p:nvPr/>
        </p:nvCxnSpPr>
        <p:spPr>
          <a:xfrm flipV="1">
            <a:off x="2045495" y="1499398"/>
            <a:ext cx="6978762" cy="367853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6DD5CD-910A-5C26-36A3-9F7605C37314}"/>
              </a:ext>
            </a:extLst>
          </p:cNvPr>
          <p:cNvCxnSpPr>
            <a:cxnSpLocks/>
          </p:cNvCxnSpPr>
          <p:nvPr/>
        </p:nvCxnSpPr>
        <p:spPr>
          <a:xfrm>
            <a:off x="2006891" y="1068864"/>
            <a:ext cx="5209157" cy="461941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9754923-93E9-1AC9-BAE6-9BC1C19E6F10}"/>
              </a:ext>
            </a:extLst>
          </p:cNvPr>
          <p:cNvCxnSpPr/>
          <p:nvPr/>
        </p:nvCxnSpPr>
        <p:spPr>
          <a:xfrm>
            <a:off x="3167737" y="2113599"/>
            <a:ext cx="0" cy="3556337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977BB3D-C288-40D3-2E06-F5ED514C33F8}"/>
              </a:ext>
            </a:extLst>
          </p:cNvPr>
          <p:cNvSpPr txBox="1"/>
          <p:nvPr/>
        </p:nvSpPr>
        <p:spPr>
          <a:xfrm>
            <a:off x="1834747" y="5889005"/>
            <a:ext cx="1571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Colonies’</a:t>
            </a:r>
          </a:p>
          <a:p>
            <a:pPr algn="ctr"/>
            <a:r>
              <a:rPr lang="en-AU" b="1" dirty="0"/>
              <a:t>Exports to Britain</a:t>
            </a:r>
          </a:p>
          <a:p>
            <a:pPr algn="ctr"/>
            <a:endParaRPr lang="en-AU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ACC18A-52F3-CD53-75A2-DDD14AC1BF5B}"/>
              </a:ext>
            </a:extLst>
          </p:cNvPr>
          <p:cNvSpPr txBox="1"/>
          <p:nvPr/>
        </p:nvSpPr>
        <p:spPr>
          <a:xfrm>
            <a:off x="2094990" y="140612"/>
            <a:ext cx="8002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The Tobacco Market (under Free Trade)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E34FAA7-DFB8-2995-3289-E3863F2CF161}"/>
              </a:ext>
            </a:extLst>
          </p:cNvPr>
          <p:cNvCxnSpPr>
            <a:cxnSpLocks/>
          </p:cNvCxnSpPr>
          <p:nvPr/>
        </p:nvCxnSpPr>
        <p:spPr>
          <a:xfrm>
            <a:off x="2073216" y="5889005"/>
            <a:ext cx="1094521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CFF8ABA-2870-D5B7-1AC8-C0B3B46ED0BE}"/>
              </a:ext>
            </a:extLst>
          </p:cNvPr>
          <p:cNvCxnSpPr/>
          <p:nvPr/>
        </p:nvCxnSpPr>
        <p:spPr>
          <a:xfrm>
            <a:off x="7866378" y="2113599"/>
            <a:ext cx="0" cy="3556337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4035B63-3834-6BAE-6096-08C91194DCAC}"/>
              </a:ext>
            </a:extLst>
          </p:cNvPr>
          <p:cNvCxnSpPr>
            <a:cxnSpLocks/>
          </p:cNvCxnSpPr>
          <p:nvPr/>
        </p:nvCxnSpPr>
        <p:spPr>
          <a:xfrm flipV="1">
            <a:off x="3306543" y="5892423"/>
            <a:ext cx="4559835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6B665EC-5C71-08C0-A64B-29F2CEFFAD01}"/>
              </a:ext>
            </a:extLst>
          </p:cNvPr>
          <p:cNvSpPr txBox="1"/>
          <p:nvPr/>
        </p:nvSpPr>
        <p:spPr>
          <a:xfrm>
            <a:off x="4704653" y="5888416"/>
            <a:ext cx="1685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Colonies’ Exports to Rest of World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34DD0B-5A88-8D0B-DEE7-1CEBC08E4689}"/>
              </a:ext>
            </a:extLst>
          </p:cNvPr>
          <p:cNvSpPr txBox="1"/>
          <p:nvPr/>
        </p:nvSpPr>
        <p:spPr>
          <a:xfrm>
            <a:off x="2079885" y="1169724"/>
            <a:ext cx="2782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Demand (Britain)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471D5F-AA09-6677-BAAD-E6E4EE3EC342}"/>
              </a:ext>
            </a:extLst>
          </p:cNvPr>
          <p:cNvSpPr txBox="1"/>
          <p:nvPr/>
        </p:nvSpPr>
        <p:spPr>
          <a:xfrm>
            <a:off x="8592780" y="1068862"/>
            <a:ext cx="2249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Supply (Colonies)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2F28331-819C-130F-F32F-3290619FB075}"/>
              </a:ext>
            </a:extLst>
          </p:cNvPr>
          <p:cNvSpPr txBox="1"/>
          <p:nvPr/>
        </p:nvSpPr>
        <p:spPr>
          <a:xfrm>
            <a:off x="-72153" y="1812101"/>
            <a:ext cx="2589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World </a:t>
            </a:r>
          </a:p>
          <a:p>
            <a:pPr algn="ctr"/>
            <a:r>
              <a:rPr lang="en-AU" sz="2000" b="1" dirty="0"/>
              <a:t>Tobacco Price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541638E-97C3-3EE7-7690-E58AD2D0B9E5}"/>
              </a:ext>
            </a:extLst>
          </p:cNvPr>
          <p:cNvSpPr txBox="1"/>
          <p:nvPr/>
        </p:nvSpPr>
        <p:spPr>
          <a:xfrm>
            <a:off x="-45900" y="1026070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PRICE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CD4723-3C18-8FBA-63C6-FC7E63DB3E3C}"/>
              </a:ext>
            </a:extLst>
          </p:cNvPr>
          <p:cNvSpPr txBox="1"/>
          <p:nvPr/>
        </p:nvSpPr>
        <p:spPr>
          <a:xfrm>
            <a:off x="9302352" y="5889005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QUANTITY</a:t>
            </a:r>
          </a:p>
        </p:txBody>
      </p:sp>
    </p:spTree>
    <p:extLst>
      <p:ext uri="{BB962C8B-B14F-4D97-AF65-F5344CB8AC3E}">
        <p14:creationId xmlns:p14="http://schemas.microsoft.com/office/powerpoint/2010/main" val="127035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F19296-F5E2-B0AA-58C0-98A497A3E63A}"/>
              </a:ext>
            </a:extLst>
          </p:cNvPr>
          <p:cNvCxnSpPr>
            <a:cxnSpLocks/>
          </p:cNvCxnSpPr>
          <p:nvPr/>
        </p:nvCxnSpPr>
        <p:spPr>
          <a:xfrm>
            <a:off x="2006891" y="941884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3221DD-D0DC-1D50-45B0-68293F9F40FD}"/>
              </a:ext>
            </a:extLst>
          </p:cNvPr>
          <p:cNvCxnSpPr/>
          <p:nvPr/>
        </p:nvCxnSpPr>
        <p:spPr>
          <a:xfrm flipV="1">
            <a:off x="2045495" y="5722843"/>
            <a:ext cx="837845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453F0C2-E2B8-1FB5-8A3C-94DDE3CCC07E}"/>
              </a:ext>
            </a:extLst>
          </p:cNvPr>
          <p:cNvCxnSpPr>
            <a:cxnSpLocks/>
          </p:cNvCxnSpPr>
          <p:nvPr/>
        </p:nvCxnSpPr>
        <p:spPr>
          <a:xfrm>
            <a:off x="2073216" y="2113599"/>
            <a:ext cx="863338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0D52A2-07DF-2D8E-A49B-DAF786293F22}"/>
              </a:ext>
            </a:extLst>
          </p:cNvPr>
          <p:cNvCxnSpPr>
            <a:cxnSpLocks/>
          </p:cNvCxnSpPr>
          <p:nvPr/>
        </p:nvCxnSpPr>
        <p:spPr>
          <a:xfrm flipV="1">
            <a:off x="2094990" y="1499398"/>
            <a:ext cx="6929267" cy="366363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6DD5CD-910A-5C26-36A3-9F7605C37314}"/>
              </a:ext>
            </a:extLst>
          </p:cNvPr>
          <p:cNvCxnSpPr>
            <a:cxnSpLocks/>
          </p:cNvCxnSpPr>
          <p:nvPr/>
        </p:nvCxnSpPr>
        <p:spPr>
          <a:xfrm>
            <a:off x="2006891" y="1068864"/>
            <a:ext cx="5101476" cy="452470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9754923-93E9-1AC9-BAE6-9BC1C19E6F10}"/>
              </a:ext>
            </a:extLst>
          </p:cNvPr>
          <p:cNvCxnSpPr>
            <a:cxnSpLocks/>
          </p:cNvCxnSpPr>
          <p:nvPr/>
        </p:nvCxnSpPr>
        <p:spPr>
          <a:xfrm>
            <a:off x="4942108" y="3648485"/>
            <a:ext cx="0" cy="2075665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977BB3D-C288-40D3-2E06-F5ED514C33F8}"/>
              </a:ext>
            </a:extLst>
          </p:cNvPr>
          <p:cNvSpPr txBox="1"/>
          <p:nvPr/>
        </p:nvSpPr>
        <p:spPr>
          <a:xfrm>
            <a:off x="2819906" y="5934670"/>
            <a:ext cx="1571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Colonies’ Exports to Britain</a:t>
            </a:r>
          </a:p>
          <a:p>
            <a:pPr algn="ctr"/>
            <a:endParaRPr lang="en-AU" b="1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E34FAA7-DFB8-2995-3289-E3863F2CF161}"/>
              </a:ext>
            </a:extLst>
          </p:cNvPr>
          <p:cNvCxnSpPr>
            <a:cxnSpLocks/>
          </p:cNvCxnSpPr>
          <p:nvPr/>
        </p:nvCxnSpPr>
        <p:spPr>
          <a:xfrm>
            <a:off x="2073216" y="5889005"/>
            <a:ext cx="2868892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734DD0B-5A88-8D0B-DEE7-1CEBC08E4689}"/>
              </a:ext>
            </a:extLst>
          </p:cNvPr>
          <p:cNvSpPr txBox="1"/>
          <p:nvPr/>
        </p:nvSpPr>
        <p:spPr>
          <a:xfrm>
            <a:off x="2208338" y="1097982"/>
            <a:ext cx="2062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D (Britain)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471D5F-AA09-6677-BAAD-E6E4EE3EC342}"/>
              </a:ext>
            </a:extLst>
          </p:cNvPr>
          <p:cNvSpPr txBox="1"/>
          <p:nvPr/>
        </p:nvSpPr>
        <p:spPr>
          <a:xfrm>
            <a:off x="8500281" y="1057075"/>
            <a:ext cx="2249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S (Colonies)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2F28331-819C-130F-F32F-3290619FB075}"/>
              </a:ext>
            </a:extLst>
          </p:cNvPr>
          <p:cNvSpPr txBox="1"/>
          <p:nvPr/>
        </p:nvSpPr>
        <p:spPr>
          <a:xfrm>
            <a:off x="-179075" y="1937768"/>
            <a:ext cx="2546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World </a:t>
            </a:r>
          </a:p>
          <a:p>
            <a:pPr algn="ctr"/>
            <a:r>
              <a:rPr lang="en-AU" sz="2000" b="1" dirty="0"/>
              <a:t>Tobacco Price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0A04A61-FCE7-E3B2-0987-3DDCDFAAACFF}"/>
              </a:ext>
            </a:extLst>
          </p:cNvPr>
          <p:cNvCxnSpPr>
            <a:cxnSpLocks/>
          </p:cNvCxnSpPr>
          <p:nvPr/>
        </p:nvCxnSpPr>
        <p:spPr>
          <a:xfrm>
            <a:off x="2045495" y="3648485"/>
            <a:ext cx="8633384" cy="0"/>
          </a:xfrm>
          <a:prstGeom prst="line">
            <a:avLst/>
          </a:prstGeom>
          <a:ln w="28575">
            <a:solidFill>
              <a:srgbClr val="F240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CE97BA4-E35E-9394-0CAA-BBFC742B07DB}"/>
              </a:ext>
            </a:extLst>
          </p:cNvPr>
          <p:cNvSpPr txBox="1"/>
          <p:nvPr/>
        </p:nvSpPr>
        <p:spPr>
          <a:xfrm>
            <a:off x="-270741" y="3031337"/>
            <a:ext cx="2546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Britain’s</a:t>
            </a:r>
          </a:p>
          <a:p>
            <a:pPr algn="ctr"/>
            <a:r>
              <a:rPr lang="en-AU" sz="2000" b="1" dirty="0"/>
              <a:t> Tobacco Price </a:t>
            </a:r>
          </a:p>
          <a:p>
            <a:pPr algn="ctr"/>
            <a:r>
              <a:rPr lang="en-AU" sz="2000" b="1" dirty="0"/>
              <a:t>under </a:t>
            </a:r>
          </a:p>
          <a:p>
            <a:pPr algn="ctr"/>
            <a:r>
              <a:rPr lang="en-AU" sz="2000" b="1" dirty="0"/>
              <a:t>Mercantilism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7EE31F-3404-A74F-BF79-A4B8621C4186}"/>
              </a:ext>
            </a:extLst>
          </p:cNvPr>
          <p:cNvSpPr txBox="1"/>
          <p:nvPr/>
        </p:nvSpPr>
        <p:spPr>
          <a:xfrm>
            <a:off x="2073216" y="171736"/>
            <a:ext cx="8002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Tobacco Market (under Mercantilism)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14CE36-FF95-9182-75B2-61C545CDD90A}"/>
              </a:ext>
            </a:extLst>
          </p:cNvPr>
          <p:cNvSpPr txBox="1"/>
          <p:nvPr/>
        </p:nvSpPr>
        <p:spPr>
          <a:xfrm>
            <a:off x="-45900" y="1026070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6997F1-E47A-A6D9-BE60-69989DE5D456}"/>
              </a:ext>
            </a:extLst>
          </p:cNvPr>
          <p:cNvSpPr txBox="1"/>
          <p:nvPr/>
        </p:nvSpPr>
        <p:spPr>
          <a:xfrm>
            <a:off x="9302352" y="5889005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QUANTITY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FC8DC4-66E3-37D3-7A0C-F9A62C23ADA4}"/>
              </a:ext>
            </a:extLst>
          </p:cNvPr>
          <p:cNvCxnSpPr/>
          <p:nvPr/>
        </p:nvCxnSpPr>
        <p:spPr>
          <a:xfrm>
            <a:off x="9970265" y="2462236"/>
            <a:ext cx="0" cy="8455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714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F19296-F5E2-B0AA-58C0-98A497A3E63A}"/>
              </a:ext>
            </a:extLst>
          </p:cNvPr>
          <p:cNvCxnSpPr>
            <a:cxnSpLocks/>
          </p:cNvCxnSpPr>
          <p:nvPr/>
        </p:nvCxnSpPr>
        <p:spPr>
          <a:xfrm>
            <a:off x="2006891" y="941884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3221DD-D0DC-1D50-45B0-68293F9F40FD}"/>
              </a:ext>
            </a:extLst>
          </p:cNvPr>
          <p:cNvCxnSpPr/>
          <p:nvPr/>
        </p:nvCxnSpPr>
        <p:spPr>
          <a:xfrm flipV="1">
            <a:off x="2045495" y="5722843"/>
            <a:ext cx="837845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0D52A2-07DF-2D8E-A49B-DAF786293F22}"/>
              </a:ext>
            </a:extLst>
          </p:cNvPr>
          <p:cNvCxnSpPr>
            <a:cxnSpLocks/>
          </p:cNvCxnSpPr>
          <p:nvPr/>
        </p:nvCxnSpPr>
        <p:spPr>
          <a:xfrm flipV="1">
            <a:off x="2045495" y="733090"/>
            <a:ext cx="6994581" cy="366264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6DD5CD-910A-5C26-36A3-9F7605C37314}"/>
              </a:ext>
            </a:extLst>
          </p:cNvPr>
          <p:cNvCxnSpPr>
            <a:cxnSpLocks/>
          </p:cNvCxnSpPr>
          <p:nvPr/>
        </p:nvCxnSpPr>
        <p:spPr>
          <a:xfrm>
            <a:off x="2006891" y="1068864"/>
            <a:ext cx="5275258" cy="4651683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5ACC18A-52F3-CD53-75A2-DDD14AC1BF5B}"/>
              </a:ext>
            </a:extLst>
          </p:cNvPr>
          <p:cNvSpPr txBox="1"/>
          <p:nvPr/>
        </p:nvSpPr>
        <p:spPr>
          <a:xfrm>
            <a:off x="1176356" y="415580"/>
            <a:ext cx="9839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The Linen Market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734DD0B-5A88-8D0B-DEE7-1CEBC08E4689}"/>
              </a:ext>
            </a:extLst>
          </p:cNvPr>
          <p:cNvSpPr txBox="1"/>
          <p:nvPr/>
        </p:nvSpPr>
        <p:spPr>
          <a:xfrm>
            <a:off x="6351181" y="4807000"/>
            <a:ext cx="2062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D (Colonies)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471D5F-AA09-6677-BAAD-E6E4EE3EC342}"/>
              </a:ext>
            </a:extLst>
          </p:cNvPr>
          <p:cNvSpPr txBox="1"/>
          <p:nvPr/>
        </p:nvSpPr>
        <p:spPr>
          <a:xfrm>
            <a:off x="8500281" y="1057075"/>
            <a:ext cx="2249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S (Britain)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8527CE-1963-75F1-8F77-734F01D7300D}"/>
              </a:ext>
            </a:extLst>
          </p:cNvPr>
          <p:cNvSpPr txBox="1"/>
          <p:nvPr/>
        </p:nvSpPr>
        <p:spPr>
          <a:xfrm>
            <a:off x="-261257" y="1264435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PRICE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F83975-DE7E-BA15-FD18-3262714D557E}"/>
              </a:ext>
            </a:extLst>
          </p:cNvPr>
          <p:cNvSpPr txBox="1"/>
          <p:nvPr/>
        </p:nvSpPr>
        <p:spPr>
          <a:xfrm>
            <a:off x="9372094" y="5800925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QUANTITY</a:t>
            </a:r>
          </a:p>
        </p:txBody>
      </p:sp>
    </p:spTree>
    <p:extLst>
      <p:ext uri="{BB962C8B-B14F-4D97-AF65-F5344CB8AC3E}">
        <p14:creationId xmlns:p14="http://schemas.microsoft.com/office/powerpoint/2010/main" val="3852808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F19296-F5E2-B0AA-58C0-98A497A3E63A}"/>
              </a:ext>
            </a:extLst>
          </p:cNvPr>
          <p:cNvCxnSpPr>
            <a:cxnSpLocks/>
          </p:cNvCxnSpPr>
          <p:nvPr/>
        </p:nvCxnSpPr>
        <p:spPr>
          <a:xfrm>
            <a:off x="2006891" y="941884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3221DD-D0DC-1D50-45B0-68293F9F40FD}"/>
              </a:ext>
            </a:extLst>
          </p:cNvPr>
          <p:cNvCxnSpPr/>
          <p:nvPr/>
        </p:nvCxnSpPr>
        <p:spPr>
          <a:xfrm flipV="1">
            <a:off x="2045495" y="5722843"/>
            <a:ext cx="837845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453F0C2-E2B8-1FB5-8A3C-94DDE3CCC07E}"/>
              </a:ext>
            </a:extLst>
          </p:cNvPr>
          <p:cNvCxnSpPr>
            <a:cxnSpLocks/>
          </p:cNvCxnSpPr>
          <p:nvPr/>
        </p:nvCxnSpPr>
        <p:spPr>
          <a:xfrm>
            <a:off x="2006891" y="3644168"/>
            <a:ext cx="863338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0D52A2-07DF-2D8E-A49B-DAF786293F22}"/>
              </a:ext>
            </a:extLst>
          </p:cNvPr>
          <p:cNvCxnSpPr>
            <a:cxnSpLocks/>
          </p:cNvCxnSpPr>
          <p:nvPr/>
        </p:nvCxnSpPr>
        <p:spPr>
          <a:xfrm flipV="1">
            <a:off x="2110809" y="733090"/>
            <a:ext cx="6929267" cy="366363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6DD5CD-910A-5C26-36A3-9F7605C37314}"/>
              </a:ext>
            </a:extLst>
          </p:cNvPr>
          <p:cNvCxnSpPr>
            <a:cxnSpLocks/>
          </p:cNvCxnSpPr>
          <p:nvPr/>
        </p:nvCxnSpPr>
        <p:spPr>
          <a:xfrm>
            <a:off x="2006891" y="1068864"/>
            <a:ext cx="5257097" cy="465101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9754923-93E9-1AC9-BAE6-9BC1C19E6F10}"/>
              </a:ext>
            </a:extLst>
          </p:cNvPr>
          <p:cNvCxnSpPr>
            <a:cxnSpLocks/>
          </p:cNvCxnSpPr>
          <p:nvPr/>
        </p:nvCxnSpPr>
        <p:spPr>
          <a:xfrm>
            <a:off x="3500261" y="3722914"/>
            <a:ext cx="0" cy="1996969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977BB3D-C288-40D3-2E06-F5ED514C33F8}"/>
              </a:ext>
            </a:extLst>
          </p:cNvPr>
          <p:cNvSpPr txBox="1"/>
          <p:nvPr/>
        </p:nvSpPr>
        <p:spPr>
          <a:xfrm>
            <a:off x="2099919" y="5950747"/>
            <a:ext cx="1571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Colonies’ Imports from Britain</a:t>
            </a:r>
          </a:p>
          <a:p>
            <a:pPr algn="ctr"/>
            <a:endParaRPr lang="en-AU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ACC18A-52F3-CD53-75A2-DDD14AC1BF5B}"/>
              </a:ext>
            </a:extLst>
          </p:cNvPr>
          <p:cNvSpPr txBox="1"/>
          <p:nvPr/>
        </p:nvSpPr>
        <p:spPr>
          <a:xfrm>
            <a:off x="1441856" y="304642"/>
            <a:ext cx="9839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The Linen Market (Free Trade)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E34FAA7-DFB8-2995-3289-E3863F2CF161}"/>
              </a:ext>
            </a:extLst>
          </p:cNvPr>
          <p:cNvCxnSpPr>
            <a:cxnSpLocks/>
          </p:cNvCxnSpPr>
          <p:nvPr/>
        </p:nvCxnSpPr>
        <p:spPr>
          <a:xfrm>
            <a:off x="2045495" y="5865617"/>
            <a:ext cx="1427045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734DD0B-5A88-8D0B-DEE7-1CEBC08E4689}"/>
              </a:ext>
            </a:extLst>
          </p:cNvPr>
          <p:cNvSpPr txBox="1"/>
          <p:nvPr/>
        </p:nvSpPr>
        <p:spPr>
          <a:xfrm>
            <a:off x="6351181" y="4807000"/>
            <a:ext cx="2062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D (Colonies)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471D5F-AA09-6677-BAAD-E6E4EE3EC342}"/>
              </a:ext>
            </a:extLst>
          </p:cNvPr>
          <p:cNvSpPr txBox="1"/>
          <p:nvPr/>
        </p:nvSpPr>
        <p:spPr>
          <a:xfrm>
            <a:off x="8500281" y="1057075"/>
            <a:ext cx="2249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S (Britain)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2F28331-819C-130F-F32F-3290619FB075}"/>
              </a:ext>
            </a:extLst>
          </p:cNvPr>
          <p:cNvSpPr txBox="1"/>
          <p:nvPr/>
        </p:nvSpPr>
        <p:spPr>
          <a:xfrm>
            <a:off x="149068" y="3448844"/>
            <a:ext cx="2546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World </a:t>
            </a:r>
          </a:p>
          <a:p>
            <a:pPr algn="ctr"/>
            <a:r>
              <a:rPr lang="en-AU" sz="2000" b="1" dirty="0"/>
              <a:t>Linen Price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8527CE-1963-75F1-8F77-734F01D7300D}"/>
              </a:ext>
            </a:extLst>
          </p:cNvPr>
          <p:cNvSpPr txBox="1"/>
          <p:nvPr/>
        </p:nvSpPr>
        <p:spPr>
          <a:xfrm>
            <a:off x="-261257" y="1264435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PRICE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F83975-DE7E-BA15-FD18-3262714D557E}"/>
              </a:ext>
            </a:extLst>
          </p:cNvPr>
          <p:cNvSpPr txBox="1"/>
          <p:nvPr/>
        </p:nvSpPr>
        <p:spPr>
          <a:xfrm>
            <a:off x="9372094" y="5800925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QUANTITY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FC021A17-350F-DCFB-2E63-DD239F837EF2}"/>
              </a:ext>
            </a:extLst>
          </p:cNvPr>
          <p:cNvCxnSpPr>
            <a:cxnSpLocks/>
          </p:cNvCxnSpPr>
          <p:nvPr/>
        </p:nvCxnSpPr>
        <p:spPr>
          <a:xfrm flipV="1">
            <a:off x="3671379" y="5865617"/>
            <a:ext cx="1129221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B64485B-85F8-78B3-B98B-5E2F0AD5FEFD}"/>
              </a:ext>
            </a:extLst>
          </p:cNvPr>
          <p:cNvSpPr txBox="1"/>
          <p:nvPr/>
        </p:nvSpPr>
        <p:spPr>
          <a:xfrm>
            <a:off x="3099832" y="5950747"/>
            <a:ext cx="2475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Colonies’</a:t>
            </a:r>
          </a:p>
          <a:p>
            <a:pPr algn="ctr"/>
            <a:r>
              <a:rPr lang="en-AU" b="1" dirty="0"/>
              <a:t>Imports </a:t>
            </a:r>
          </a:p>
          <a:p>
            <a:pPr algn="ctr"/>
            <a:r>
              <a:rPr lang="en-AU" b="1" dirty="0"/>
              <a:t>from  ROW</a:t>
            </a:r>
          </a:p>
          <a:p>
            <a:pPr algn="ctr"/>
            <a:endParaRPr lang="en-AU" b="1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692CDF4-9936-48CF-85DB-D7BD9919692F}"/>
              </a:ext>
            </a:extLst>
          </p:cNvPr>
          <p:cNvCxnSpPr>
            <a:cxnSpLocks/>
          </p:cNvCxnSpPr>
          <p:nvPr/>
        </p:nvCxnSpPr>
        <p:spPr>
          <a:xfrm>
            <a:off x="4928013" y="3722914"/>
            <a:ext cx="0" cy="1996968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363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F19296-F5E2-B0AA-58C0-98A497A3E63A}"/>
              </a:ext>
            </a:extLst>
          </p:cNvPr>
          <p:cNvCxnSpPr>
            <a:cxnSpLocks/>
          </p:cNvCxnSpPr>
          <p:nvPr/>
        </p:nvCxnSpPr>
        <p:spPr>
          <a:xfrm>
            <a:off x="2006891" y="941884"/>
            <a:ext cx="38604" cy="47786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C3221DD-D0DC-1D50-45B0-68293F9F40FD}"/>
              </a:ext>
            </a:extLst>
          </p:cNvPr>
          <p:cNvCxnSpPr/>
          <p:nvPr/>
        </p:nvCxnSpPr>
        <p:spPr>
          <a:xfrm flipV="1">
            <a:off x="2045495" y="5722843"/>
            <a:ext cx="837845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453F0C2-E2B8-1FB5-8A3C-94DDE3CCC07E}"/>
              </a:ext>
            </a:extLst>
          </p:cNvPr>
          <p:cNvCxnSpPr>
            <a:cxnSpLocks/>
          </p:cNvCxnSpPr>
          <p:nvPr/>
        </p:nvCxnSpPr>
        <p:spPr>
          <a:xfrm>
            <a:off x="2006891" y="3644168"/>
            <a:ext cx="863338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0D52A2-07DF-2D8E-A49B-DAF786293F22}"/>
              </a:ext>
            </a:extLst>
          </p:cNvPr>
          <p:cNvCxnSpPr>
            <a:cxnSpLocks/>
          </p:cNvCxnSpPr>
          <p:nvPr/>
        </p:nvCxnSpPr>
        <p:spPr>
          <a:xfrm flipV="1">
            <a:off x="2110809" y="733090"/>
            <a:ext cx="6929267" cy="366363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6DD5CD-910A-5C26-36A3-9F7605C37314}"/>
              </a:ext>
            </a:extLst>
          </p:cNvPr>
          <p:cNvCxnSpPr>
            <a:cxnSpLocks/>
          </p:cNvCxnSpPr>
          <p:nvPr/>
        </p:nvCxnSpPr>
        <p:spPr>
          <a:xfrm>
            <a:off x="2006891" y="1068864"/>
            <a:ext cx="5101476" cy="452470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9754923-93E9-1AC9-BAE6-9BC1C19E6F10}"/>
              </a:ext>
            </a:extLst>
          </p:cNvPr>
          <p:cNvCxnSpPr>
            <a:cxnSpLocks/>
          </p:cNvCxnSpPr>
          <p:nvPr/>
        </p:nvCxnSpPr>
        <p:spPr>
          <a:xfrm>
            <a:off x="4430486" y="3222171"/>
            <a:ext cx="0" cy="2558317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977BB3D-C288-40D3-2E06-F5ED514C33F8}"/>
              </a:ext>
            </a:extLst>
          </p:cNvPr>
          <p:cNvSpPr txBox="1"/>
          <p:nvPr/>
        </p:nvSpPr>
        <p:spPr>
          <a:xfrm>
            <a:off x="2099919" y="5950747"/>
            <a:ext cx="1571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 Colonies’ Imports from Britain</a:t>
            </a:r>
          </a:p>
          <a:p>
            <a:pPr algn="ctr"/>
            <a:endParaRPr lang="en-AU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ACC18A-52F3-CD53-75A2-DDD14AC1BF5B}"/>
              </a:ext>
            </a:extLst>
          </p:cNvPr>
          <p:cNvSpPr txBox="1"/>
          <p:nvPr/>
        </p:nvSpPr>
        <p:spPr>
          <a:xfrm>
            <a:off x="1176356" y="184748"/>
            <a:ext cx="9839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The Linen Market (under Mercantilism)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E34FAA7-DFB8-2995-3289-E3863F2CF161}"/>
              </a:ext>
            </a:extLst>
          </p:cNvPr>
          <p:cNvCxnSpPr>
            <a:cxnSpLocks/>
          </p:cNvCxnSpPr>
          <p:nvPr/>
        </p:nvCxnSpPr>
        <p:spPr>
          <a:xfrm>
            <a:off x="2045495" y="5865617"/>
            <a:ext cx="227119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734DD0B-5A88-8D0B-DEE7-1CEBC08E4689}"/>
              </a:ext>
            </a:extLst>
          </p:cNvPr>
          <p:cNvSpPr txBox="1"/>
          <p:nvPr/>
        </p:nvSpPr>
        <p:spPr>
          <a:xfrm>
            <a:off x="6351181" y="4807000"/>
            <a:ext cx="20625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D (Colonies)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471D5F-AA09-6677-BAAD-E6E4EE3EC342}"/>
              </a:ext>
            </a:extLst>
          </p:cNvPr>
          <p:cNvSpPr txBox="1"/>
          <p:nvPr/>
        </p:nvSpPr>
        <p:spPr>
          <a:xfrm>
            <a:off x="8500281" y="1057075"/>
            <a:ext cx="2249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S (Britain)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2F28331-819C-130F-F32F-3290619FB075}"/>
              </a:ext>
            </a:extLst>
          </p:cNvPr>
          <p:cNvSpPr txBox="1"/>
          <p:nvPr/>
        </p:nvSpPr>
        <p:spPr>
          <a:xfrm>
            <a:off x="123723" y="3505413"/>
            <a:ext cx="2546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World </a:t>
            </a:r>
          </a:p>
          <a:p>
            <a:pPr algn="ctr"/>
            <a:r>
              <a:rPr lang="en-AU" sz="2000" b="1" dirty="0"/>
              <a:t>Linen Price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8527CE-1963-75F1-8F77-734F01D7300D}"/>
              </a:ext>
            </a:extLst>
          </p:cNvPr>
          <p:cNvSpPr txBox="1"/>
          <p:nvPr/>
        </p:nvSpPr>
        <p:spPr>
          <a:xfrm>
            <a:off x="-261257" y="1264435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PRICE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F83975-DE7E-BA15-FD18-3262714D557E}"/>
              </a:ext>
            </a:extLst>
          </p:cNvPr>
          <p:cNvSpPr txBox="1"/>
          <p:nvPr/>
        </p:nvSpPr>
        <p:spPr>
          <a:xfrm>
            <a:off x="9372094" y="5800925"/>
            <a:ext cx="258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 QUANTITY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2DDAADD-C9CC-0CB9-955A-DD957088467A}"/>
              </a:ext>
            </a:extLst>
          </p:cNvPr>
          <p:cNvCxnSpPr>
            <a:cxnSpLocks/>
          </p:cNvCxnSpPr>
          <p:nvPr/>
        </p:nvCxnSpPr>
        <p:spPr>
          <a:xfrm>
            <a:off x="2026193" y="3141113"/>
            <a:ext cx="8633384" cy="0"/>
          </a:xfrm>
          <a:prstGeom prst="line">
            <a:avLst/>
          </a:prstGeom>
          <a:ln w="28575">
            <a:solidFill>
              <a:srgbClr val="F2400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A4120A2-79AA-32F7-ECB5-5A9A9C57C563}"/>
              </a:ext>
            </a:extLst>
          </p:cNvPr>
          <p:cNvSpPr txBox="1"/>
          <p:nvPr/>
        </p:nvSpPr>
        <p:spPr>
          <a:xfrm>
            <a:off x="-1161699" y="2425111"/>
            <a:ext cx="4723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Britain’s Linen </a:t>
            </a:r>
          </a:p>
          <a:p>
            <a:pPr algn="ctr"/>
            <a:r>
              <a:rPr lang="en-AU" sz="2000" b="1" dirty="0"/>
              <a:t>Price under </a:t>
            </a:r>
          </a:p>
          <a:p>
            <a:pPr algn="ctr"/>
            <a:r>
              <a:rPr lang="en-AU" sz="2000" b="1" dirty="0"/>
              <a:t>Mercantilism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33DEAD80-1625-D409-3D6A-DFDE9DE4E383}"/>
              </a:ext>
            </a:extLst>
          </p:cNvPr>
          <p:cNvCxnSpPr>
            <a:cxnSpLocks/>
          </p:cNvCxnSpPr>
          <p:nvPr/>
        </p:nvCxnSpPr>
        <p:spPr>
          <a:xfrm flipV="1">
            <a:off x="10405661" y="3176213"/>
            <a:ext cx="0" cy="4351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828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BE122C0-27FE-68B9-9C54-4E99080416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625941"/>
              </p:ext>
            </p:extLst>
          </p:nvPr>
        </p:nvGraphicFramePr>
        <p:xfrm>
          <a:off x="1970314" y="489858"/>
          <a:ext cx="8218715" cy="5207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7372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55416</TotalTime>
  <Words>453</Words>
  <Application>Microsoft Office PowerPoint</Application>
  <PresentationFormat>Widescreen</PresentationFormat>
  <Paragraphs>128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          Adam Smith’s Case Against the British Empire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Australian National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and Economics in Australia</dc:title>
  <dc:creator>William Coleman</dc:creator>
  <cp:lastModifiedBy>William Coleman</cp:lastModifiedBy>
  <cp:revision>226</cp:revision>
  <dcterms:created xsi:type="dcterms:W3CDTF">2016-11-03T02:33:42Z</dcterms:created>
  <dcterms:modified xsi:type="dcterms:W3CDTF">2023-03-19T22:00:57Z</dcterms:modified>
</cp:coreProperties>
</file>